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Turning code in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Cobra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Parkland Academic Honesty Policy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859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work you turn is to be your own.  You are not allowed to copy other's work as and turn it in as your own.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781000" y="2706200"/>
            <a:ext cx="5474050" cy="1595950"/>
          </a:xfrm>
          <a:prstGeom prst="flowChartPunchedTap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8761D"/>
                </a:solidFill>
              </a:rPr>
              <a:t>I honor Parkland’s core values by affirming that I have followed all academic integrity guidelines for this 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cobra learning's dropbox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dropbox is where all lab assignments are turned in. You need to be able to use it correctly. 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also need to be able to create specific files in specific places on the linux system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Requirements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229050" y="1115975"/>
            <a:ext cx="8520600" cy="1754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Create the file with a </a:t>
            </a:r>
            <a:r>
              <a:rPr b="1" lang="en"/>
              <a:t>comments </a:t>
            </a:r>
            <a:r>
              <a:rPr lang="en"/>
              <a:t>containing the academic honesty pledge as shown below.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another, separate comment to the file containing your 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Give that file a specific name.  It has to be called</a:t>
            </a:r>
            <a:r>
              <a:rPr b="1" lang="en">
                <a:solidFill>
                  <a:srgbClr val="000000"/>
                </a:solidFill>
              </a:rPr>
              <a:t> lab1.py </a:t>
            </a:r>
            <a:r>
              <a:rPr lang="en"/>
              <a:t>and it </a:t>
            </a:r>
            <a:r>
              <a:rPr i="1" lang="en"/>
              <a:t>must</a:t>
            </a:r>
            <a:r>
              <a:rPr lang="en"/>
              <a:t> be in the directory: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~/public_html/cgi-bin/csc220/lab1/ </a:t>
            </a:r>
            <a:r>
              <a:rPr lang="en"/>
              <a:t>on </a:t>
            </a: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www.csit.parkland.edu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Turn it in using the dropbox in Cobra Learning</a:t>
            </a:r>
          </a:p>
        </p:txBody>
      </p:sp>
      <p:sp>
        <p:nvSpPr>
          <p:cNvPr id="75" name="Shape 75"/>
          <p:cNvSpPr/>
          <p:nvPr/>
        </p:nvSpPr>
        <p:spPr>
          <a:xfrm>
            <a:off x="1214475" y="3376950"/>
            <a:ext cx="6836075" cy="1611375"/>
          </a:xfrm>
          <a:prstGeom prst="flowChartPunchedTap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#!/usr/local/bin/python3.5 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 honor Parkland’s core values by affirming that I have </a:t>
            </a:r>
            <a:b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followed all academic integrity guidelines for this work.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# Your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Python Comments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python comment is a note from the programmer to other people who will be looking at the program.  They are ignored by the computer when following the instructions.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I, the instructor, Ken, am one of those people who will be looking at your program.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Comments begin with a </a:t>
            </a:r>
            <a:r>
              <a:rPr b="1" lang="en"/>
              <a:t>hashtag</a:t>
            </a:r>
            <a:r>
              <a:rPr lang="en"/>
              <a:t> and must be on a single line: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This is a python comment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this is not a correct comment and will cause an error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 This is yet another comment!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First line of a script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a unix, if the first line begins with a #! in column one, what follows is the interpreter to use on the file.  For this class, the first line will be</a:t>
            </a:r>
          </a:p>
          <a:p>
            <a:pPr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#!/usr/bin/local/python3.5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turn in as many times as you want, I will generally only grade the last one submitted, so re-submit something if you need to.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 only see the message area when I grade items, so you should not ask for help here!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