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6223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9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02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22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74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6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68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7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1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9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70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2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3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svg_intro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Scalable_Vector_Graphic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VGColor12/#Color_synta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svg_circle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books.org/wiki/A_Beginner's_Python_Tutorial/Importing_Modu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Objects and SVG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the web</a:t>
            </a:r>
          </a:p>
        </p:txBody>
      </p:sp>
      <p:sp>
        <p:nvSpPr>
          <p:cNvPr id="74" name="Shape 74"/>
          <p:cNvSpPr/>
          <p:nvPr/>
        </p:nvSpPr>
        <p:spPr>
          <a:xfrm>
            <a:off x="5665700" y="0"/>
            <a:ext cx="3478301" cy="1813157"/>
          </a:xfrm>
          <a:prstGeom prst="irregularSeal2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sure you read the WHOLE assignment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SVG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We're going to do other things with the SVG tag in HTML.  Here's are some links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https://www.w3schools.com/graphics/svg_intro.asp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https://en.wikipedia.org/wiki/Scalable_Vector_Graphics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this lab we're only dealing with circles as an introduction to SVG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Apache-CGI programming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Someone on the internet will start our program through a link and the program should OUTPUT the </a:t>
            </a:r>
            <a:r>
              <a:rPr lang="en" b="1"/>
              <a:t>http response</a:t>
            </a:r>
            <a:r>
              <a:rPr lang="en"/>
              <a:t> that’s sent back to that person's browser. The browser will take the html from the http response and render it on the screen.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script needs to be under the ~/public_html/cgi-bin directory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script needs to have a </a:t>
            </a:r>
            <a:r>
              <a:rPr lang="en" b="1"/>
              <a:t>.py </a:t>
            </a:r>
            <a:r>
              <a:rPr lang="en"/>
              <a:t>extension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script needs to complete the http header</a:t>
            </a:r>
            <a:r>
              <a:rPr lang="en" b="1"/>
              <a:t> first </a:t>
            </a:r>
            <a:r>
              <a:rPr lang="en"/>
              <a:t>with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 ("Content-type: text/html\n\n")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script needs to be executable, use the linux command: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chmod 755 script.py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When an </a:t>
            </a:r>
            <a:r>
              <a:rPr lang="en" sz="3000" i="1">
                <a:solidFill>
                  <a:srgbClr val="FF0000"/>
                </a:solidFill>
              </a:rPr>
              <a:t>internal server error</a:t>
            </a:r>
            <a:r>
              <a:rPr lang="en" sz="3000"/>
              <a:t> occurs: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run the program from the command line, this will check for permissions.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if it runs, check the http header carefully, make sure there is a blank line after 'Content-type'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ask Ken (giving him your username will help)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notes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Edit your program, don't forget the first line!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#!/usr/local/bin/python3.5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When you're done, make it executable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chmod 755 lab1.py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Open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http://www.csit.parkland.edu/~</a:t>
            </a:r>
            <a:r>
              <a:rPr lang="en" sz="1200" b="1" i="1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/cgi-bin/csc220/[whateverlab]</a:t>
            </a:r>
            <a:r>
              <a:rPr lang="en" sz="1200"/>
              <a:t>in a browser, click on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lab1.py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Debug by returning to the editing command. 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Pledge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29050" y="1115975"/>
            <a:ext cx="8520600" cy="149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Every file</a:t>
            </a:r>
            <a:r>
              <a:rPr lang="en"/>
              <a:t> you build in python </a:t>
            </a:r>
            <a:r>
              <a:rPr lang="en" b="1"/>
              <a:t>must </a:t>
            </a:r>
            <a:r>
              <a:rPr lang="en"/>
              <a:t>begin with a </a:t>
            </a:r>
            <a:r>
              <a:rPr lang="en" b="1"/>
              <a:t>comment </a:t>
            </a:r>
            <a:r>
              <a:rPr lang="en"/>
              <a:t>containing the academic honesty pledge as shown below.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 another, separate comment to the file containing your name.</a:t>
            </a:r>
          </a:p>
        </p:txBody>
      </p:sp>
      <p:sp>
        <p:nvSpPr>
          <p:cNvPr id="81" name="Shape 81"/>
          <p:cNvSpPr/>
          <p:nvPr/>
        </p:nvSpPr>
        <p:spPr>
          <a:xfrm>
            <a:off x="1153975" y="2711225"/>
            <a:ext cx="6836075" cy="2198550"/>
          </a:xfrm>
          <a:prstGeom prst="flowChartPunchedTap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I honor Parkland's core values by affirming that I have </a:t>
            </a:r>
            <a:b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followed all academic integrity guidelines for this work.</a:t>
            </a:r>
            <a:b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your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Build three classes and a main, each in a separate python source file.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/>
              <a:t> class to keep track of coordinates.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/>
              <a:t> class to keep track of RGB colors.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/>
              <a:t> class to keep track of the Point, Color and Radius associated with a circle.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main.py CGI enable script the will create a list of Circles and generate the SVG code that will display the circles on a web page.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Turn in a link to your working CGI program.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 Point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Contains 2 coordinates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_across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_down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Contains setters and getters for those coordinates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constructor will initialize them to both 0.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There is code in the file that tests all the methods in the class.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 Color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Contains 3 color values (from 0 to 255)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_red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_green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_blue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Contains setters and getters for those properties.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 constructor will initialize them to all 0.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Contains a method called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SVG()</a:t>
            </a:r>
            <a:r>
              <a:rPr lang="en" dirty="0"/>
              <a:t> which outputs the string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rgb(0,0,0)</a:t>
            </a:r>
            <a:r>
              <a:rPr lang="en" dirty="0"/>
              <a:t> which can be used inside a &lt;circle .. /&gt; tag.  See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https://www.w3.org/TR/SVGColor12/#Color_syntax</a:t>
            </a:r>
            <a:r>
              <a:rPr lang="en" dirty="0"/>
              <a:t> and use the "Integer functional"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There is code in the file that tests all the methods in the class.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 Circle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Contains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_center</a:t>
            </a:r>
            <a:r>
              <a:rPr lang="en"/>
              <a:t> (which is a point object)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_radius</a:t>
            </a:r>
            <a:r>
              <a:rPr lang="en"/>
              <a:t> (which is an integer)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_fill</a:t>
            </a:r>
            <a:r>
              <a:rPr lang="en"/>
              <a:t> (which is a color object)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Contains a method called SVG with returns a string that takes the properties and create an SVG circle string as described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https://www.w3schools.com/graphics/svg_circle.asp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Contains setters and getters for all the properties.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constructor will take 3 parameters.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Center, radius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/>
              <a:t> in that order.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There is code in the file that tests all the methods in the class.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There will be a separate file that will generate a list of circles and display them. Here's the necessary HTML &amp; HTTP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 ('&lt;html&gt;&lt;head&gt;&lt;/head&gt;&lt;body&gt;')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 ('&lt;svg height="1000" width="1000"&gt;')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for circle in circle_list: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print (SVG(circle))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b="1" smtClean="0">
                <a:latin typeface="Courier New"/>
                <a:ea typeface="Courier New"/>
                <a:cs typeface="Courier New"/>
                <a:sym typeface="Courier New"/>
              </a:rPr>
              <a:t>('&lt;/svg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&gt;')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 ('&lt;/body&gt;&lt;/html&gt;')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objects need to be in the files (no caps!)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point.py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color.py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circle.py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Everything must be in the directory: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~/public_html/cgi-bin/csc220/svgcircle/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You must attach all the .py files in the submission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You must place a link to the main CGI script in the message area of the submission.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Importing Files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https://en.m.wikibooks.org/wiki/A_Beginner%27s_Python_Tutorial/Importing_Modules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from somefile import className </a:t>
            </a:r>
            <a:r>
              <a:rPr lang="en"/>
              <a:t/>
            </a:r>
            <a:br>
              <a:rPr lang="en"/>
            </a:br>
            <a:r>
              <a:rPr lang="en"/>
              <a:t>• Only the item className in somefile.py gets Imported. </a:t>
            </a:r>
            <a:br>
              <a:rPr lang="en"/>
            </a:br>
            <a:r>
              <a:rPr lang="en"/>
              <a:t>• After importing className, you can just use it without a module prefix. It’s brought into the current namespace. </a:t>
            </a:r>
            <a:br>
              <a:rPr lang="en"/>
            </a:br>
            <a:r>
              <a:rPr lang="en"/>
              <a:t>• Take care! Overwrites the definition of this name if already defined in the current </a:t>
            </a:r>
            <a:br>
              <a:rPr lang="en"/>
            </a:br>
            <a:r>
              <a:rPr lang="en"/>
              <a:t>namespace!</a:t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705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Simple Light</vt:lpstr>
      <vt:lpstr>Simple Light</vt:lpstr>
      <vt:lpstr>Python Objects and SVG</vt:lpstr>
      <vt:lpstr>The Pledge</vt:lpstr>
      <vt:lpstr>Overview</vt:lpstr>
      <vt:lpstr>class Point</vt:lpstr>
      <vt:lpstr>class Color</vt:lpstr>
      <vt:lpstr>class Circle</vt:lpstr>
      <vt:lpstr>the main</vt:lpstr>
      <vt:lpstr>Requirements</vt:lpstr>
      <vt:lpstr>Importing Files</vt:lpstr>
      <vt:lpstr>SVG</vt:lpstr>
      <vt:lpstr>Apache-CGI programming</vt:lpstr>
      <vt:lpstr>When an internal server error occurs:</vt:lpstr>
      <vt:lpstr>Other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 and SVG</dc:title>
  <cp:lastModifiedBy>Yongtao Li</cp:lastModifiedBy>
  <cp:revision>3</cp:revision>
  <dcterms:modified xsi:type="dcterms:W3CDTF">2017-10-04T01:52:53Z</dcterms:modified>
</cp:coreProperties>
</file>