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Bubble Sorting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Analysing an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9050" y="1115975"/>
            <a:ext cx="8520600" cy="23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file in python with a </a:t>
            </a:r>
            <a:r>
              <a:rPr b="1" lang="en"/>
              <a:t>comment </a:t>
            </a:r>
            <a:r>
              <a:rPr lang="en"/>
              <a:t>containing the academic honesty pledge as shown below. Add another, separate comment to the file containing your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a python program that sorts a list of words supplied in a textarea.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Attach your python source in using the dropbox link in cobra learning. (I don't need any html files)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Put a link to your running file in the message area</a:t>
            </a:r>
          </a:p>
        </p:txBody>
      </p:sp>
      <p:sp>
        <p:nvSpPr>
          <p:cNvPr id="80" name="Shape 80"/>
          <p:cNvSpPr/>
          <p:nvPr/>
        </p:nvSpPr>
        <p:spPr>
          <a:xfrm>
            <a:off x="1153963" y="3575950"/>
            <a:ext cx="6836075" cy="1333825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I honor Parkland's core values by affirming that I have </a:t>
            </a: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followed all academic integrity guidelines for this work.</a:t>
            </a: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Sorting requirements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must split the entire text area into a list of strings. (This is what split() does by default)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must use the bubble sort as described on a later slide.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will sort the words in ASCENDING order.  A simple greater than tells if two elements are out of 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have to count the number of comparisons and the number of swaps.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out the sorted list, the number of comparisons and the number of swaps.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&lt;textarea&gt; in a &lt;form&gt;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&lt;textarea rows="10" cols="40" name="sentence"&gt;&lt;/textarea&gt;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Inside a form, the above will give an input box and put the results in 'sentence'.  It will allow more information than you can type :-)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Bubble Sort … swap adjacent elements if they are out of order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44850" y="2185600"/>
            <a:ext cx="8454300" cy="161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i in range(0, len(sentence) - 1):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 j in range(0, len(sentence) - 1):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compare sentence[j] with sentence[j+1]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swap sentence[j] and sentence[j+1]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324150" y="1065888"/>
            <a:ext cx="24750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 the number of comparisons by counting the number of times this line is executed.</a:t>
            </a:r>
          </a:p>
        </p:txBody>
      </p:sp>
      <p:sp>
        <p:nvSpPr>
          <p:cNvPr id="100" name="Shape 100"/>
          <p:cNvSpPr/>
          <p:nvPr/>
        </p:nvSpPr>
        <p:spPr>
          <a:xfrm>
            <a:off x="5988825" y="3941775"/>
            <a:ext cx="24750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 the number of swaps by counting the number of times this line is executed.</a:t>
            </a:r>
          </a:p>
        </p:txBody>
      </p:sp>
      <p:cxnSp>
        <p:nvCxnSpPr>
          <p:cNvPr id="101" name="Shape 101"/>
          <p:cNvCxnSpPr>
            <a:stCxn id="99" idx="1"/>
          </p:cNvCxnSpPr>
          <p:nvPr/>
        </p:nvCxnSpPr>
        <p:spPr>
          <a:xfrm flipH="1">
            <a:off x="6275850" y="1509138"/>
            <a:ext cx="48300" cy="14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6754000" y="3369250"/>
            <a:ext cx="16113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1249050" y="3648675"/>
            <a:ext cx="2351400" cy="11796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Your code has to look like this! We are looking at this specific algorithm.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Unsorted['This', 'is', 'a', 'sentence', 'I', 'just', 'typed', 'in']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Sorted:['I', 'This', 'a', 'in', 'is', 'just', 'sentence', 'typed']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compareCount is 49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swapCount is 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009175" y="2066275"/>
            <a:ext cx="4047732" cy="191975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 that capital letters come before lowercase, leave it that way.</a:t>
            </a:r>
          </a:p>
        </p:txBody>
      </p:sp>
      <p:sp>
        <p:nvSpPr>
          <p:cNvPr id="111" name="Shape 111"/>
          <p:cNvSpPr/>
          <p:nvPr/>
        </p:nvSpPr>
        <p:spPr>
          <a:xfrm>
            <a:off x="6399275" y="215875"/>
            <a:ext cx="2351400" cy="11796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counts should match these or your sort isn't the same.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Unsorted['a', 'b', 'c', 'd', 'e', 'f', 'g', 'h']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Sorted:['a', 'b', 'c', 'd', 'e', 'f', 'g', 'h']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compareCount is 49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swapCount is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009175" y="2066275"/>
            <a:ext cx="4047732" cy="191975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that if it's already in order, there are 0 swaps.</a:t>
            </a:r>
          </a:p>
        </p:txBody>
      </p:sp>
      <p:sp>
        <p:nvSpPr>
          <p:cNvPr id="119" name="Shape 119"/>
          <p:cNvSpPr/>
          <p:nvPr/>
        </p:nvSpPr>
        <p:spPr>
          <a:xfrm>
            <a:off x="6399275" y="215875"/>
            <a:ext cx="2351400" cy="11796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counts should match these or your sort isn't the same.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When an </a:t>
            </a:r>
            <a:r>
              <a:rPr i="1" lang="en" sz="3000">
                <a:solidFill>
                  <a:srgbClr val="FF0000"/>
                </a:solidFill>
              </a:rPr>
              <a:t>internal server error</a:t>
            </a:r>
            <a:r>
              <a:rPr lang="en" sz="3000"/>
              <a:t> occurs: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the program from the command line, this will check for permissions.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it runs, check the http header carefully, make sure there is a blank line after </a:t>
            </a:r>
            <a:r>
              <a:rPr lang="en"/>
              <a:t>'Content-type'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Ken (giving him your username will help)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