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challenges/grading" TargetMode="External"/><Relationship Id="rId4" Type="http://schemas.openxmlformats.org/officeDocument/2006/relationships/hyperlink" Target="https://www.hackerrank.com/challenges/kangaroo" TargetMode="External"/><Relationship Id="rId5" Type="http://schemas.openxmlformats.org/officeDocument/2006/relationships/hyperlink" Target="https://www.hackerrank.com/challenges/between-two-sets" TargetMode="External"/><Relationship Id="rId6" Type="http://schemas.openxmlformats.org/officeDocument/2006/relationships/hyperlink" Target="https://www.hackerrank.com/challenges/breaking-best-and-worst-recor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ckerrank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Hackerrank Challenges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3 -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Parkland Academic Honesty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work you turn is to be your own.  You are not allowed to copy other's work as and turn it in as your own.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81000" y="2706200"/>
            <a:ext cx="5474050" cy="15959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honor Parkland’s core values by affirming that I have followed all academic integrity guidelines for this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Printing a webpage as a pdf file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It's useful to be able to take webpage and save them as documents. It's also important to be able to manipulate those files on your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We're also going to continue our 'tour' of programming </a:t>
            </a:r>
            <a:r>
              <a:rPr lang="en"/>
              <a:t>environments</a:t>
            </a:r>
            <a:r>
              <a:rPr lang="en"/>
              <a:t> with a site called hackerrank.com which has programming tutorials, contests and examples.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Ctrl-P or Command-P to open the print open, then choose 'save as PDF' rather than printing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More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you don't have a hackerrank account, create one (later slide)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to the 'algorithm' section, then choose implementation.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the following challenges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https://www.hackerrank.com/challenges/grading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https://www.hackerrank.com/challenges/kangaroo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https://www.hackerrank.com/challenges/between-two-sets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https://www.hackerrank.com/challenges/breaking-best-and-worst-records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Arial"/>
            </a:pPr>
            <a:r>
              <a:rPr lang="en"/>
              <a:t>Generate a .pdf of the implementation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Attach that .pdf to the cobra learning dropbox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if you don't have a hackerrank account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an account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http://hackerrank.com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 into that account.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There's an 'all tracks' link that may or may not be selected.  If it's not selected, the select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 'all tracks' there's a column called 'Languages'.  Select 'Python' from that column.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'Python' make sure under the 'subdomain' column that 'Introduction' is selected.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'Say "Hello World" in Python challenge, select 'Solve Challenge'.  This is one challenge, now choose 9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on the code in hackerrank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88" y="1125900"/>
            <a:ext cx="7279776" cy="38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7219900" y="0"/>
            <a:ext cx="1923900" cy="16809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select Python 3 from the pulldown menu here.  </a:t>
            </a:r>
          </a:p>
        </p:txBody>
      </p:sp>
      <p:cxnSp>
        <p:nvCxnSpPr>
          <p:cNvPr id="88" name="Shape 88"/>
          <p:cNvCxnSpPr>
            <a:stCxn id="87" idx="1"/>
          </p:cNvCxnSpPr>
          <p:nvPr/>
        </p:nvCxnSpPr>
        <p:spPr>
          <a:xfrm flipH="1">
            <a:off x="6310600" y="840450"/>
            <a:ext cx="909300" cy="10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3759225" y="2242300"/>
            <a:ext cx="3596400" cy="2045700"/>
          </a:xfrm>
          <a:prstGeom prst="wave">
            <a:avLst>
              <a:gd fmla="val 12500" name="adj1"/>
              <a:gd fmla="val -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first line is for use with larger python projects that are split into </a:t>
            </a:r>
            <a:r>
              <a:rPr lang="en"/>
              <a:t>multiple</a:t>
            </a:r>
            <a:r>
              <a:rPr lang="en"/>
              <a:t> files.  It's saying 'If this is the file you're loading do this'  (This image is python2, you should use python3!)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2694788" y="2513350"/>
            <a:ext cx="1065300" cy="7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539395" y="1729406"/>
            <a:ext cx="1494875" cy="823075"/>
          </a:xfrm>
          <a:custGeom>
            <a:pathLst>
              <a:path extrusionOk="0" h="32923" w="59795">
                <a:moveTo>
                  <a:pt x="45925" y="7141"/>
                </a:moveTo>
                <a:cubicBezTo>
                  <a:pt x="35623" y="4196"/>
                  <a:pt x="22775" y="10620"/>
                  <a:pt x="16028" y="18942"/>
                </a:cubicBezTo>
                <a:cubicBezTo>
                  <a:pt x="14643" y="20650"/>
                  <a:pt x="13411" y="22049"/>
                  <a:pt x="15241" y="23269"/>
                </a:cubicBezTo>
                <a:cubicBezTo>
                  <a:pt x="26921" y="31056"/>
                  <a:pt x="45323" y="37052"/>
                  <a:pt x="56940" y="29170"/>
                </a:cubicBezTo>
                <a:cubicBezTo>
                  <a:pt x="62495" y="25400"/>
                  <a:pt x="58253" y="22028"/>
                  <a:pt x="55760" y="15795"/>
                </a:cubicBezTo>
                <a:cubicBezTo>
                  <a:pt x="51953" y="6278"/>
                  <a:pt x="36454" y="6121"/>
                  <a:pt x="26256" y="7141"/>
                </a:cubicBezTo>
                <a:cubicBezTo>
                  <a:pt x="17379" y="8028"/>
                  <a:pt x="-6550" y="15198"/>
                  <a:pt x="1866" y="18155"/>
                </a:cubicBezTo>
                <a:cubicBezTo>
                  <a:pt x="17278" y="23570"/>
                  <a:pt x="41840" y="27194"/>
                  <a:pt x="50646" y="13435"/>
                </a:cubicBezTo>
                <a:cubicBezTo>
                  <a:pt x="53798" y="8509"/>
                  <a:pt x="51746" y="5395"/>
                  <a:pt x="46712" y="2420"/>
                </a:cubicBezTo>
                <a:cubicBezTo>
                  <a:pt x="40944" y="-988"/>
                  <a:pt x="38771" y="-709"/>
                  <a:pt x="33337" y="3207"/>
                </a:cubicBezTo>
                <a:cubicBezTo>
                  <a:pt x="24080" y="9877"/>
                  <a:pt x="25436" y="11685"/>
                  <a:pt x="19962" y="21696"/>
                </a:cubicBezTo>
                <a:cubicBezTo>
                  <a:pt x="18354" y="24634"/>
                  <a:pt x="16220" y="28440"/>
                  <a:pt x="19569" y="28383"/>
                </a:cubicBezTo>
                <a:cubicBezTo>
                  <a:pt x="31631" y="28174"/>
                  <a:pt x="55822" y="15774"/>
                  <a:pt x="48286" y="6354"/>
                </a:cubicBezTo>
                <a:cubicBezTo>
                  <a:pt x="42628" y="-717"/>
                  <a:pt x="39047" y="3680"/>
                  <a:pt x="30190" y="5567"/>
                </a:cubicBezTo>
                <a:cubicBezTo>
                  <a:pt x="17329" y="8305"/>
                  <a:pt x="15462" y="6483"/>
                  <a:pt x="5800" y="15402"/>
                </a:cubicBezTo>
                <a:cubicBezTo>
                  <a:pt x="2175" y="18747"/>
                  <a:pt x="4931" y="23321"/>
                  <a:pt x="9734" y="24449"/>
                </a:cubicBezTo>
                <a:cubicBezTo>
                  <a:pt x="29854" y="29172"/>
                  <a:pt x="31362" y="32347"/>
                  <a:pt x="51039" y="26023"/>
                </a:cubicBezTo>
                <a:cubicBezTo>
                  <a:pt x="58642" y="23579"/>
                  <a:pt x="57459" y="17383"/>
                  <a:pt x="53793" y="10288"/>
                </a:cubicBezTo>
                <a:cubicBezTo>
                  <a:pt x="49915" y="2783"/>
                  <a:pt x="47289" y="2314"/>
                  <a:pt x="38844" y="2420"/>
                </a:cubicBezTo>
                <a:cubicBezTo>
                  <a:pt x="29014" y="2542"/>
                  <a:pt x="11461" y="15200"/>
                  <a:pt x="17602" y="22876"/>
                </a:cubicBezTo>
                <a:cubicBezTo>
                  <a:pt x="23244" y="29929"/>
                  <a:pt x="39870" y="26391"/>
                  <a:pt x="44352" y="18549"/>
                </a:cubicBezTo>
                <a:cubicBezTo>
                  <a:pt x="46454" y="14870"/>
                  <a:pt x="45362" y="11499"/>
                  <a:pt x="41205" y="10681"/>
                </a:cubicBezTo>
                <a:cubicBezTo>
                  <a:pt x="32386" y="8944"/>
                  <a:pt x="9817" y="15205"/>
                  <a:pt x="16422" y="21302"/>
                </a:cubicBezTo>
                <a:cubicBezTo>
                  <a:pt x="20319" y="24899"/>
                  <a:pt x="32758" y="24211"/>
                  <a:pt x="32157" y="18942"/>
                </a:cubicBezTo>
                <a:cubicBezTo>
                  <a:pt x="31527" y="13435"/>
                  <a:pt x="32335" y="10753"/>
                  <a:pt x="27043" y="9107"/>
                </a:cubicBezTo>
                <a:cubicBezTo>
                  <a:pt x="20687" y="7129"/>
                  <a:pt x="19402" y="8982"/>
                  <a:pt x="14455" y="13435"/>
                </a:cubicBezTo>
                <a:cubicBezTo>
                  <a:pt x="12097" y="15556"/>
                  <a:pt x="12185" y="18880"/>
                  <a:pt x="15241" y="19729"/>
                </a:cubicBezTo>
                <a:cubicBezTo>
                  <a:pt x="21118" y="21361"/>
                  <a:pt x="29035" y="17317"/>
                  <a:pt x="31764" y="11861"/>
                </a:cubicBezTo>
                <a:cubicBezTo>
                  <a:pt x="31940" y="11509"/>
                  <a:pt x="32069" y="10825"/>
                  <a:pt x="31764" y="11074"/>
                </a:cubicBezTo>
                <a:cubicBezTo>
                  <a:pt x="28415" y="13794"/>
                  <a:pt x="25078" y="12678"/>
                  <a:pt x="25469" y="16975"/>
                </a:cubicBezTo>
                <a:cubicBezTo>
                  <a:pt x="25812" y="20758"/>
                  <a:pt x="28796" y="20315"/>
                  <a:pt x="32550" y="19729"/>
                </a:cubicBezTo>
                <a:cubicBezTo>
                  <a:pt x="36026" y="19185"/>
                  <a:pt x="40789" y="10288"/>
                  <a:pt x="37271" y="10288"/>
                </a:cubicBezTo>
                <a:cubicBezTo>
                  <a:pt x="33861" y="10288"/>
                  <a:pt x="29927" y="19729"/>
                  <a:pt x="33337" y="19729"/>
                </a:cubicBezTo>
                <a:cubicBezTo>
                  <a:pt x="36353" y="19729"/>
                  <a:pt x="35750" y="12490"/>
                  <a:pt x="33337" y="1068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turn in as many times as you want, I will generally only grade the last one submitted, so re-submit something if you need to.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only see the message area when I grade items, so you should not ask for help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