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Web forms &amp; recursion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form tags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&lt;form action="URL" method="POST"&gt;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&lt;input type="text" name="lookupstring" /&gt;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&lt;textarea cols="40" rows="8" name="lookupstring"&gt;Default Value&lt;/textarea&gt;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&lt;input type="submit" value="button label" /&gt;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&lt;/form&gt;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