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836A-B96E-4F1D-8D14-F21B7DD02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3A8E9-9B60-4FBF-B8BC-BCCFD471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F8650-7CD5-4E8D-8872-313B502D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8F37-796B-49CD-9AA3-3E5018BD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7E83C-172B-4B74-848C-CDBEF5D4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8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5323-64A8-479E-96A8-3BBD15C9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25E36-5027-4729-AB41-14B411716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CCD4A-B547-4AAE-9D7C-D33D6A1C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7957-3C49-42DD-8FD1-A233516A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9E5B-FB2E-400D-9A22-E592348A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7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6C5ED-6EE9-4C27-B04F-EAAC36D4D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40C3C-38E3-468B-84C0-98B35EDEF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4B42E-3325-48B8-A963-27401DB0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03A9-9AB5-4E10-B8AF-211B6984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B1B99-A41F-47B7-9CD6-56ADFB7E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1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B1B6-0A66-4E95-AFA9-341307F8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4BDA-398D-466F-8AAE-06836738B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B8FEA-F9F1-4007-97DC-FF9FCFDB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7D3E-8FB9-46EB-A210-E02B0F51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BAFF-F9EF-4726-BE53-DFBBAFBA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9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8BF8-D606-4B41-88DD-A4EC60F8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554E-633B-49F2-BA1F-2CBB24FC2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A596-9BCD-4B89-A3EF-567D0416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A8D0-F2C2-45FA-ADE6-13BD64D3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74CB-98F1-4191-9475-454D4EDF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6EC2-0716-4C8E-9B31-AAECD27F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2D7F-357C-4A40-B93D-83385D360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201CD-2B6F-4761-923E-C19349136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E964D-FC66-4344-9E5C-1B335004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25F3F-E00A-45A0-BBA6-D34CE8CD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44DB6-8CD0-49FB-8255-C15978D6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3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657B-F4D5-4E9D-A116-9697B339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76C68-99C8-4B75-9EE8-2F66083F9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8CDE8-1C52-42C3-AC56-9CACAC291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BCAD3-1D93-4DC6-B51E-803CE3B0E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3C457-4B11-44FB-819F-254D95316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87A11-5B7F-4C70-9475-EC36E086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E348-D1E5-4783-909B-B66895B8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2BBF5-8BEE-4EEE-88C9-897351AF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F629-8816-4EB5-91D9-B82EA923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C308D-A869-40F7-8F42-93141598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29CFB-C95D-4446-951D-07C7D0BC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A6331-E8C9-4CF0-8EFF-F2BCDE68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1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0D7F1-8AD4-4664-91FB-BD641D8A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052BF-BEA4-496C-B57E-F93CB2D4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B7EE1-EB5C-4EBE-A599-8D2458CD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1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F7F9-5FF6-41E0-A7C9-04FBBB7A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10E76-8B12-4E28-9C05-D2944F8B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02E49-FBC5-4529-81E1-BC8F99136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7C772-1648-4239-83EC-C9AF173A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EE7BB-9CC4-449E-9544-D103772E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3FAA9-742D-42FD-9EE4-76B6A284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9774-7CDF-4A6D-BEF9-E7B32427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2860B-0CC7-473E-832A-B6525861A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519C-1BFD-4295-BEFA-3FE4F898F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F426-1AB0-4878-9E19-0DBE961B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429EF-3B69-482F-A0B1-05669ABA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4CA3B-EB03-4113-AB15-A02F502D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E209A-9E61-4064-9FEF-70FBDAE7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D40E7-DE49-46C0-86A4-B8B1C0A0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EBF7-8CEC-40BA-A41E-4DB819ACA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BA8A-59FE-449B-914D-D7BC7A94E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83A9-DD22-4FC1-AFDE-19F59595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2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10C0-8548-4284-BAD5-444BC62CF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Introductory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2F737-4717-4B1E-9E53-1A8D0C4F8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29603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3D39-B18C-4B81-BDF4-7AD91161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 &amp;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F6BA-C468-443B-BABE-6F3B53380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multiply(input1, input2):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'''Three quotes creates docstrings.’’’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out = input1 * input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7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2D03-9ED0-47ED-87A5-FA468F54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3996-D228-4FCE-AEE3-0B8195A92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681839" cy="4351338"/>
          </a:xfrm>
        </p:spPr>
        <p:txBody>
          <a:bodyPr/>
          <a:lstStyle/>
          <a:p>
            <a:r>
              <a:rPr lang="en-US" dirty="0"/>
              <a:t>Write a function that takes a string as an argument and returns the same string with every even numbered letter removed</a:t>
            </a:r>
          </a:p>
          <a:p>
            <a:endParaRPr lang="en-US" dirty="0"/>
          </a:p>
          <a:p>
            <a:r>
              <a:rPr lang="en-US" dirty="0"/>
              <a:t>Ex: function(“</a:t>
            </a:r>
            <a:r>
              <a:rPr lang="en-US" dirty="0" err="1"/>
              <a:t>abcdefg</a:t>
            </a:r>
            <a:r>
              <a:rPr lang="en-US" dirty="0"/>
              <a:t>”) = “</a:t>
            </a:r>
            <a:r>
              <a:rPr lang="en-US" dirty="0" err="1"/>
              <a:t>aceg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Hint:  “ab” + “cd” = “</a:t>
            </a:r>
            <a:r>
              <a:rPr lang="en-US" dirty="0" err="1"/>
              <a:t>abcd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847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3B81-15BB-489F-8106-F8FB7023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07AE-364F-4549-9B6C-83F2633D2A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“friendly variable”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my_function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x = 3.14</a:t>
            </a:r>
          </a:p>
          <a:p>
            <a:pPr marL="0" indent="0">
              <a:buNone/>
            </a:pPr>
            <a:r>
              <a:rPr lang="en-US" dirty="0"/>
              <a:t>	print(x)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77033-4C7B-4B21-A2FF-907F0217B4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gets printed in the preceding code?</a:t>
            </a:r>
          </a:p>
        </p:txBody>
      </p:sp>
    </p:spTree>
    <p:extLst>
      <p:ext uri="{BB962C8B-B14F-4D97-AF65-F5344CB8AC3E}">
        <p14:creationId xmlns:p14="http://schemas.microsoft.com/office/powerpoint/2010/main" val="242981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37C5-3AFC-4D93-B384-8746B69F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LEGB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4BA8-1ABC-4355-AF0F-2D86CB8DB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45318" cy="4351338"/>
          </a:xfrm>
        </p:spPr>
        <p:txBody>
          <a:bodyPr/>
          <a:lstStyle/>
          <a:p>
            <a:r>
              <a:rPr lang="en-US" b="1" dirty="0"/>
              <a:t>Local</a:t>
            </a:r>
            <a:r>
              <a:rPr lang="en-US" dirty="0"/>
              <a:t>: any variable declared within a function or lambda</a:t>
            </a:r>
          </a:p>
          <a:p>
            <a:endParaRPr lang="en-US" dirty="0"/>
          </a:p>
          <a:p>
            <a:r>
              <a:rPr lang="en-US" b="1" dirty="0"/>
              <a:t>Enclosing</a:t>
            </a:r>
            <a:r>
              <a:rPr lang="en-US" dirty="0"/>
              <a:t>: for nested functions, the next set of enclosing function locals in order</a:t>
            </a:r>
          </a:p>
          <a:p>
            <a:endParaRPr lang="en-US" dirty="0"/>
          </a:p>
          <a:p>
            <a:r>
              <a:rPr lang="en-US" b="1" dirty="0"/>
              <a:t>Global</a:t>
            </a:r>
            <a:r>
              <a:rPr lang="en-US" dirty="0"/>
              <a:t>: variables defined at the top-level of a module or declared as “global x = 5”</a:t>
            </a:r>
          </a:p>
          <a:p>
            <a:endParaRPr lang="en-US" dirty="0"/>
          </a:p>
          <a:p>
            <a:r>
              <a:rPr lang="en-US" b="1" dirty="0"/>
              <a:t>Built-In</a:t>
            </a:r>
            <a:r>
              <a:rPr lang="en-US" dirty="0"/>
              <a:t>: preassigned names such as sum, open etc.</a:t>
            </a:r>
          </a:p>
        </p:txBody>
      </p:sp>
    </p:spTree>
    <p:extLst>
      <p:ext uri="{BB962C8B-B14F-4D97-AF65-F5344CB8AC3E}">
        <p14:creationId xmlns:p14="http://schemas.microsoft.com/office/powerpoint/2010/main" val="3641004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44F7-8737-4279-878D-9219ADD1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F0B4-921D-45CD-901C-46F046E1E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28068" cy="4351338"/>
          </a:xfrm>
        </p:spPr>
        <p:txBody>
          <a:bodyPr/>
          <a:lstStyle/>
          <a:p>
            <a:r>
              <a:rPr lang="en-US" dirty="0"/>
              <a:t>A set of functions and executable code that can be imported into the local space.</a:t>
            </a:r>
          </a:p>
          <a:p>
            <a:r>
              <a:rPr lang="en-US" dirty="0"/>
              <a:t>You can write your own modules or use some of the massive amounts of pre-written modules other programmers have made available</a:t>
            </a:r>
          </a:p>
        </p:txBody>
      </p:sp>
    </p:spTree>
    <p:extLst>
      <p:ext uri="{BB962C8B-B14F-4D97-AF65-F5344CB8AC3E}">
        <p14:creationId xmlns:p14="http://schemas.microsoft.com/office/powerpoint/2010/main" val="568936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FDA2-38CC-49F3-8C75-F0BE4D64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198A-1AD6-4415-ACDA-F0768FA8E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33813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urllib.request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response = </a:t>
            </a:r>
            <a:r>
              <a:rPr lang="en-US" dirty="0" err="1"/>
              <a:t>urllib.request.urlopen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http://python.org/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html = </a:t>
            </a:r>
            <a:r>
              <a:rPr lang="en-US" dirty="0" err="1"/>
              <a:t>response.read</a:t>
            </a:r>
            <a:r>
              <a:rPr lang="en-US" dirty="0"/>
              <a:t>().decode(‘utf-8’)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05D81-3F01-4868-A2B6-F32FDFEC6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9498" y="1825625"/>
            <a:ext cx="3044301" cy="4351338"/>
          </a:xfrm>
        </p:spPr>
        <p:txBody>
          <a:bodyPr/>
          <a:lstStyle/>
          <a:p>
            <a:r>
              <a:rPr lang="en-US" dirty="0"/>
              <a:t>Import a module for retrieving websites</a:t>
            </a:r>
          </a:p>
          <a:p>
            <a:r>
              <a:rPr lang="en-US" dirty="0"/>
              <a:t>Call the method to open the site</a:t>
            </a:r>
          </a:p>
          <a:p>
            <a:r>
              <a:rPr lang="en-US" dirty="0"/>
              <a:t>Call the method to read the response into a string</a:t>
            </a:r>
          </a:p>
        </p:txBody>
      </p:sp>
    </p:spTree>
    <p:extLst>
      <p:ext uri="{BB962C8B-B14F-4D97-AF65-F5344CB8AC3E}">
        <p14:creationId xmlns:p14="http://schemas.microsoft.com/office/powerpoint/2010/main" val="317518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AA2F-0182-4AB4-9D25-15747B87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FC8A-D0A5-49D1-A7B1-1830D97D1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2723"/>
            <a:ext cx="676108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Write a program to read in all the content from a webpage and output a file with a frequency count of every unique word found on that page.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HINT: </a:t>
            </a:r>
            <a:r>
              <a:rPr lang="en-US" dirty="0" err="1"/>
              <a:t>my_string.split</a:t>
            </a:r>
            <a:r>
              <a:rPr lang="en-US" dirty="0"/>
              <a:t>(‘ ‘)</a:t>
            </a:r>
          </a:p>
          <a:p>
            <a:pPr marL="0" indent="0">
              <a:buNone/>
            </a:pPr>
            <a:r>
              <a:rPr lang="en-US" dirty="0"/>
              <a:t>returns a list of all token in a string separated by whitespace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Bonus</a:t>
            </a:r>
            <a:r>
              <a:rPr lang="en-US" dirty="0"/>
              <a:t>: use the library beautiful soup to remove html tags from your input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5F2DA-D6A6-4092-A430-84FC1B88E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70" y="1825625"/>
            <a:ext cx="3825535" cy="382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5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989E-4B17-44F5-9F71-776CEE90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2CBA-1E17-4B67-BA1E-9D87114678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  <a:p>
            <a:r>
              <a:rPr lang="en-US" dirty="0"/>
              <a:t>Functions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Modules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D1FAC-47CF-4DDF-9B8F-3B590E609C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A85FF-EC35-4FC3-9035-F0C8143AD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42" y="1761709"/>
            <a:ext cx="4482002" cy="24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1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F134-25D6-4443-855D-6D294B2F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52014-8DFC-485C-9AF7-3DC5B4CDA0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Try the following code</a:t>
            </a:r>
          </a:p>
          <a:p>
            <a:pPr lvl="1"/>
            <a:r>
              <a:rPr lang="en-US" dirty="0"/>
              <a:t>response = input(‘message here’)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Write a program that asks for your name and then prints “hello your name” once for each letter in your name.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EE69E1-000D-462C-A04C-1B18EA902C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4" y="1825625"/>
            <a:ext cx="4586056" cy="3330924"/>
          </a:xfrm>
        </p:spPr>
      </p:pic>
    </p:spTree>
    <p:extLst>
      <p:ext uri="{BB962C8B-B14F-4D97-AF65-F5344CB8AC3E}">
        <p14:creationId xmlns:p14="http://schemas.microsoft.com/office/powerpoint/2010/main" val="377882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22AC-A6E7-4211-8E7F-2EF41646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&amp;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F340-CCA3-4228-8B30-875C7D7D1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655206" cy="4351338"/>
          </a:xfrm>
        </p:spPr>
        <p:txBody>
          <a:bodyPr>
            <a:normAutofit/>
          </a:bodyPr>
          <a:lstStyle/>
          <a:p>
            <a:r>
              <a:rPr lang="en-US" dirty="0"/>
              <a:t>Reading Files</a:t>
            </a:r>
          </a:p>
          <a:p>
            <a:pPr lvl="1"/>
            <a:r>
              <a:rPr lang="en-US" dirty="0"/>
              <a:t>There are 2 main ways of reading in files</a:t>
            </a:r>
          </a:p>
          <a:p>
            <a:pPr lvl="1"/>
            <a:r>
              <a:rPr lang="en-US" dirty="0"/>
              <a:t>Read and act on the file a line at a time</a:t>
            </a:r>
          </a:p>
          <a:p>
            <a:pPr lvl="2"/>
            <a:r>
              <a:rPr lang="en-US" dirty="0"/>
              <a:t>This is generally the preferred method</a:t>
            </a:r>
          </a:p>
          <a:p>
            <a:pPr lvl="1"/>
            <a:r>
              <a:rPr lang="en-US" dirty="0"/>
              <a:t>Read in the entire contents of the file at once</a:t>
            </a:r>
          </a:p>
          <a:p>
            <a:pPr lvl="2"/>
            <a:r>
              <a:rPr lang="en-US" dirty="0"/>
              <a:t>You should generally avoid this method unless you have a specific reason</a:t>
            </a:r>
          </a:p>
          <a:p>
            <a:pPr lvl="2"/>
            <a:r>
              <a:rPr lang="en-US" dirty="0"/>
              <a:t>For example you might do this if you want to interact with multiple separate lines at the same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0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0164-B6C4-4C0F-9B93-4F3108A7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6B0C-7A80-4CD5-AADD-3A6B2E6E4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433264" cy="4351338"/>
          </a:xfrm>
        </p:spPr>
        <p:txBody>
          <a:bodyPr/>
          <a:lstStyle/>
          <a:p>
            <a:r>
              <a:rPr lang="en-US" dirty="0"/>
              <a:t>Reading a file one line at a time</a:t>
            </a:r>
          </a:p>
          <a:p>
            <a:pPr lvl="1"/>
            <a:r>
              <a:rPr lang="en-US" dirty="0"/>
              <a:t>First you need to open a “file handle” for the file you which to read. </a:t>
            </a:r>
          </a:p>
          <a:p>
            <a:pPr lvl="1"/>
            <a:r>
              <a:rPr lang="en-US" dirty="0"/>
              <a:t>Then you loop over the file object. Python automatically loops a line at a time on a file object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 = open(‘filename.txt’, ‘r’)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f:</a:t>
            </a:r>
            <a:endParaRPr lang="en-US" dirty="0">
              <a:solidFill>
                <a:srgbClr val="99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line )</a:t>
            </a:r>
            <a:endParaRPr lang="en-US" dirty="0">
              <a:solidFill>
                <a:srgbClr val="99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0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C795-B219-4B4B-A071-570165A5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D380-23CE-4C64-BFD9-650AD3E40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59392" cy="4351338"/>
          </a:xfrm>
        </p:spPr>
        <p:txBody>
          <a:bodyPr/>
          <a:lstStyle/>
          <a:p>
            <a:r>
              <a:rPr lang="en-US" dirty="0"/>
              <a:t>Reading in an entire file</a:t>
            </a:r>
          </a:p>
          <a:p>
            <a:pPr lvl="1"/>
            <a:r>
              <a:rPr lang="en-US" dirty="0"/>
              <a:t>Once you have a file handle you can read the file</a:t>
            </a:r>
          </a:p>
          <a:p>
            <a:pPr lvl="1"/>
            <a:r>
              <a:rPr lang="en-US" dirty="0"/>
              <a:t>x = </a:t>
            </a:r>
            <a:r>
              <a:rPr lang="en-US" dirty="0" err="1"/>
              <a:t>f.read</a:t>
            </a:r>
            <a:r>
              <a:rPr lang="en-US" dirty="0"/>
              <a:t>() will read the entire file in as one big string into x</a:t>
            </a:r>
          </a:p>
          <a:p>
            <a:pPr lvl="1"/>
            <a:r>
              <a:rPr lang="en-US" dirty="0"/>
              <a:t>x = </a:t>
            </a:r>
            <a:r>
              <a:rPr lang="en-US" dirty="0" err="1"/>
              <a:t>f.readlines</a:t>
            </a:r>
            <a:r>
              <a:rPr lang="en-US" dirty="0"/>
              <a:t>() will read all the lines in the file into a list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 = open(‘filename.txt’)</a:t>
            </a: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7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A166-0085-44BE-9363-EBDD448E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6E07-4B2A-431E-A259-84582FDE8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15004" cy="4351338"/>
          </a:xfrm>
        </p:spPr>
        <p:txBody>
          <a:bodyPr>
            <a:normAutofit/>
          </a:bodyPr>
          <a:lstStyle/>
          <a:p>
            <a:r>
              <a:rPr lang="en-US" dirty="0"/>
              <a:t>Writing to a file</a:t>
            </a:r>
          </a:p>
          <a:p>
            <a:r>
              <a:rPr lang="en-US" dirty="0"/>
              <a:t>File must be opened in ‘write mode’</a:t>
            </a:r>
          </a:p>
          <a:p>
            <a:pPr lvl="1"/>
            <a:r>
              <a:rPr lang="en-US" dirty="0"/>
              <a:t>f = open(‘filename.txt’, ‘w’)</a:t>
            </a:r>
          </a:p>
          <a:p>
            <a:r>
              <a:rPr lang="en-US" dirty="0"/>
              <a:t>x = </a:t>
            </a:r>
            <a:r>
              <a:rPr lang="en-US" dirty="0" err="1"/>
              <a:t>f.write</a:t>
            </a:r>
            <a:r>
              <a:rPr lang="en-US" dirty="0"/>
              <a:t>() will write a string to the next line of the file</a:t>
            </a:r>
          </a:p>
          <a:p>
            <a:r>
              <a:rPr lang="en-US" dirty="0"/>
              <a:t>x = </a:t>
            </a:r>
            <a:r>
              <a:rPr lang="en-US" dirty="0" err="1"/>
              <a:t>f.writelines</a:t>
            </a:r>
            <a:r>
              <a:rPr lang="en-US" dirty="0"/>
              <a:t>() will write a list of strings to the file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 = open(‘filename.txt’)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(“line number “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7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3CB3-58C8-44B2-B0F5-D95C3317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CA8E-BAB5-452F-8B30-78BDEC8E7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939291" cy="4351338"/>
          </a:xfrm>
        </p:spPr>
        <p:txBody>
          <a:bodyPr/>
          <a:lstStyle/>
          <a:p>
            <a:r>
              <a:rPr lang="en-US" dirty="0"/>
              <a:t>Fill a text document with a series of numbers each on its own line</a:t>
            </a:r>
          </a:p>
          <a:p>
            <a:endParaRPr lang="en-US" dirty="0"/>
          </a:p>
          <a:p>
            <a:r>
              <a:rPr lang="en-US" dirty="0"/>
              <a:t>Write a script that will read in the numbers from this text file, calculate the sum and mean of their values and then writes the sum and mean to a second output file</a:t>
            </a:r>
          </a:p>
          <a:p>
            <a:endParaRPr lang="en-US" dirty="0"/>
          </a:p>
          <a:p>
            <a:r>
              <a:rPr lang="en-US" dirty="0"/>
              <a:t>Hint: sum(), </a:t>
            </a:r>
            <a:r>
              <a:rPr lang="en-US" dirty="0" err="1"/>
              <a:t>len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4323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85D3-CA85-44B4-8F31-327F43E0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0223C-CC44-4EC2-A713-2B3EF3813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68301" cy="4351338"/>
          </a:xfrm>
        </p:spPr>
        <p:txBody>
          <a:bodyPr/>
          <a:lstStyle/>
          <a:p>
            <a:r>
              <a:rPr lang="en-US" dirty="0"/>
              <a:t>Functions take some number of arguments as input</a:t>
            </a:r>
          </a:p>
          <a:p>
            <a:r>
              <a:rPr lang="en-US" dirty="0"/>
              <a:t>perform an operation</a:t>
            </a:r>
          </a:p>
          <a:p>
            <a:r>
              <a:rPr lang="en-US" dirty="0"/>
              <a:t>Return a single output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A908D-FE61-4D66-A8DA-246ACD593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09" y="1825625"/>
            <a:ext cx="5672091" cy="295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7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725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Introductory Python</vt:lpstr>
      <vt:lpstr>Topics for Today</vt:lpstr>
      <vt:lpstr>Exercise 6</vt:lpstr>
      <vt:lpstr>File Input &amp; Output</vt:lpstr>
      <vt:lpstr>File Objects</vt:lpstr>
      <vt:lpstr>Read Methods</vt:lpstr>
      <vt:lpstr>Write Methods</vt:lpstr>
      <vt:lpstr>Exercise 7</vt:lpstr>
      <vt:lpstr>Functions</vt:lpstr>
      <vt:lpstr>Function Arguments &amp; Return Values</vt:lpstr>
      <vt:lpstr>Exercise 8</vt:lpstr>
      <vt:lpstr>Variable Scope</vt:lpstr>
      <vt:lpstr>LEGB Rule</vt:lpstr>
      <vt:lpstr>Modules</vt:lpstr>
      <vt:lpstr>Module Example</vt:lpstr>
      <vt:lpstr>Exercise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Python</dc:title>
  <dc:creator>Gray</dc:creator>
  <cp:lastModifiedBy>Gray</cp:lastModifiedBy>
  <cp:revision>12</cp:revision>
  <dcterms:created xsi:type="dcterms:W3CDTF">2017-09-28T20:17:21Z</dcterms:created>
  <dcterms:modified xsi:type="dcterms:W3CDTF">2017-09-29T19:45:59Z</dcterms:modified>
</cp:coreProperties>
</file>