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alibri Light" panose="020F0302020204030204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9DB3-B18F-473F-8E65-61F1F223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6DF60-E153-48DE-BD57-EDCFFFBF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A44-6B96-4C43-BD83-4B255D81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2345-87B4-4D04-ABFA-D55ADB4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94E5-118B-43AF-B6B2-3DAACDC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27F1-F139-42E1-912D-5B2DBE6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0120D-B4A0-4010-A2AB-0DD5B1B9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CFE4-4336-498E-837E-6C93E41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26FD-27BB-49EC-8EAB-EB780ED1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8C8-C5B4-4E58-BDD9-E6B0DF4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BF4F-4995-4240-8B0D-23E0F47C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F4FDB-B99B-4196-9BB8-289E1D39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3373-F6BE-4651-8FB6-75820EBE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EC98-0316-4897-A3EB-402C736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F266-B489-4D9D-8226-F6DD9C5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9676-53AB-48E0-AD34-5A1B05BE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8E1-982A-4870-9F32-1291EE0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E5FF-1F57-40DB-8A1E-7F3317D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F9CE-585F-4569-928C-C297E1E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A9A-F5E0-4A70-B197-6FC214B9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C26-C896-487D-A170-EBDC3E5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C265-F264-4E0C-B8FF-0706968E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A58C-A3B2-4119-85D0-F0CA7E4D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5AF9-406F-4346-938B-71601C63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11CD-7C42-4AE4-A5C3-BDF8D44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8EB-8386-448D-A350-18E6BE9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D3DC-4B11-4B0E-AF6C-E92156E7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DEC8-5BD1-4407-B2A0-427121FC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2903-AD39-4548-87DF-12BE27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42E6-EE66-4510-99AE-85BC48F4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8136-7582-46DD-90F1-79E995C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E1D-E109-4230-9230-572DCFC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A91C-2ED3-4B90-AB67-B44F7198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3767-3BE1-4F05-8738-F82824B4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641F-423F-493D-926B-531E52C5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D07F-039E-4043-AEE8-342AE031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E8B2F-22DD-4DAD-B913-01C2222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06D7-C44B-4D76-BFCC-297AE71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F8C47-03D3-444E-91A3-4473718F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2F1D-C228-4889-ADA5-2C8F379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86645-6CA3-4EE8-8F48-21BDD62D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E09B-1216-4344-AA9D-D92782C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658F-FF90-48E7-8657-F13CC872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65EAD-0830-4303-BD1C-5C3B3F96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1F7C-8BB9-46F5-9B5B-9C12CC06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5FC7-A273-440A-BA6D-3487F49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0505-8CBF-43F3-910C-52900AB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25A-68B5-4CD6-BB0C-6F9316E3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384A-82D8-4F3C-B6CA-B77D733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A8693-C42E-4C6A-A949-9DAEBD75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C02A-D1D3-4878-9F1F-0E368F5B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3E35-FC75-4219-A13E-0875324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E0D7-C022-4E44-AB26-4E3402CE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C48D-C85A-47A3-AB7E-12F32BAFF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B900-34D8-4E81-BACC-0734F197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A784-5ADA-4810-A868-E0E7970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A1483-26BA-4006-A409-F7B6A6A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07BE-0AAD-4052-A016-B4EB7584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7AA8C-2F73-4515-AD43-C16EFE72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157-FEBD-481C-9DEB-4862718B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ACBF-3D0F-466A-9016-F5A4B51C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CDD0-B9F4-4788-A417-076605AE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62F4-AF42-49F0-AB19-CAFCD9F7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A01-8062-4E6C-8CF5-EEA3C201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E639-6703-44A2-B223-E1F10494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51338"/>
          </a:xfrm>
        </p:spPr>
        <p:txBody>
          <a:bodyPr/>
          <a:lstStyle/>
          <a:p>
            <a:r>
              <a:rPr lang="en-US" dirty="0"/>
              <a:t>Run the following code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3.2</a:t>
            </a:r>
          </a:p>
          <a:p>
            <a:pPr lvl="1"/>
            <a:r>
              <a:rPr lang="en-US" dirty="0"/>
              <a:t>z = “3.2”</a:t>
            </a:r>
          </a:p>
          <a:p>
            <a:pPr lvl="1"/>
            <a:r>
              <a:rPr lang="en-US" dirty="0"/>
              <a:t>type(x)</a:t>
            </a:r>
          </a:p>
          <a:p>
            <a:pPr lvl="1"/>
            <a:endParaRPr lang="en-US" dirty="0"/>
          </a:p>
          <a:p>
            <a:r>
              <a:rPr lang="en-US" dirty="0"/>
              <a:t>This is dynamic typing python picks the variable type for you</a:t>
            </a:r>
          </a:p>
          <a:p>
            <a:r>
              <a:rPr lang="en-US" dirty="0"/>
              <a:t>Not all operations work for all types or give expected output</a:t>
            </a:r>
          </a:p>
          <a:p>
            <a:pPr lvl="1"/>
            <a:r>
              <a:rPr lang="en-US" dirty="0"/>
              <a:t>Ex: “3” * “2”   or  “3” * 2</a:t>
            </a:r>
          </a:p>
        </p:txBody>
      </p:sp>
    </p:spTree>
    <p:extLst>
      <p:ext uri="{BB962C8B-B14F-4D97-AF65-F5344CB8AC3E}">
        <p14:creationId xmlns:p14="http://schemas.microsoft.com/office/powerpoint/2010/main" val="23839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 </a:t>
            </a:r>
          </a:p>
          <a:p>
            <a:r>
              <a:rPr lang="en-US" dirty="0"/>
              <a:t>Basic numeric type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No decimal numbers</a:t>
            </a:r>
          </a:p>
          <a:p>
            <a:r>
              <a:rPr lang="en-US" dirty="0"/>
              <a:t>Uses magic to expand memory size as needed, no need to worry about oversized numbers</a:t>
            </a:r>
          </a:p>
        </p:txBody>
      </p:sp>
    </p:spTree>
    <p:extLst>
      <p:ext uri="{BB962C8B-B14F-4D97-AF65-F5344CB8AC3E}">
        <p14:creationId xmlns:p14="http://schemas.microsoft.com/office/powerpoint/2010/main" val="28709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5.15 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Yes decimal numbers</a:t>
            </a:r>
          </a:p>
          <a:p>
            <a:r>
              <a:rPr lang="en-US" dirty="0"/>
              <a:t>Also magic</a:t>
            </a:r>
          </a:p>
        </p:txBody>
      </p:sp>
    </p:spTree>
    <p:extLst>
      <p:ext uri="{BB962C8B-B14F-4D97-AF65-F5344CB8AC3E}">
        <p14:creationId xmlns:p14="http://schemas.microsoft.com/office/powerpoint/2010/main" val="274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‘I am a happy little string’ </a:t>
            </a:r>
          </a:p>
          <a:p>
            <a:r>
              <a:rPr lang="en-US" dirty="0"/>
              <a:t>Basic type for dealing with all text</a:t>
            </a:r>
          </a:p>
          <a:p>
            <a:r>
              <a:rPr lang="en-US" dirty="0"/>
              <a:t>Can be indexed with array notation</a:t>
            </a:r>
          </a:p>
          <a:p>
            <a:pPr lvl="1"/>
            <a:r>
              <a:rPr lang="en-US" dirty="0"/>
              <a:t>Ex: x[2]  returns “a”</a:t>
            </a:r>
          </a:p>
          <a:p>
            <a:r>
              <a:rPr lang="en-US" dirty="0"/>
              <a:t>Many useful methods</a:t>
            </a:r>
          </a:p>
          <a:p>
            <a:pPr lvl="1"/>
            <a:r>
              <a:rPr lang="en-US" dirty="0"/>
              <a:t>https://docs.python.org/3/library/stdtypes.html#string-methods</a:t>
            </a:r>
          </a:p>
        </p:txBody>
      </p:sp>
    </p:spTree>
    <p:extLst>
      <p:ext uri="{BB962C8B-B14F-4D97-AF65-F5344CB8AC3E}">
        <p14:creationId xmlns:p14="http://schemas.microsoft.com/office/powerpoint/2010/main" val="16161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ABA-C66A-4A54-A19C-BE329E88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2DE-E55F-428A-81A8-B4CA14BB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9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often need to convert between different types.</a:t>
            </a:r>
          </a:p>
          <a:p>
            <a:pPr lvl="1"/>
            <a:r>
              <a:rPr lang="en-US" dirty="0"/>
              <a:t>Ex: if you read numbers from a text file you may want to convert them from strings to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Functions that will convert </a:t>
            </a:r>
            <a:r>
              <a:rPr lang="en-US" b="1" dirty="0"/>
              <a:t>to</a:t>
            </a:r>
            <a:r>
              <a:rPr lang="en-US" dirty="0"/>
              <a:t> their respective types</a:t>
            </a:r>
            <a:endParaRPr lang="en-US" b="1" dirty="0"/>
          </a:p>
          <a:p>
            <a:pPr lvl="1"/>
            <a:r>
              <a:rPr lang="en-US" dirty="0" err="1"/>
              <a:t>int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float(x)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(‘2’) -&gt;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float(2) -&gt; 2.0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-&gt; ‘2’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8BC31F-3957-4536-8C0F-8F394C6B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24" y="230819"/>
            <a:ext cx="8631912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AAB-608B-4104-B137-EB8F88E5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F203-4CB1-4E8B-8C90-B2863937F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105" y="1855432"/>
            <a:ext cx="5181600" cy="4351338"/>
          </a:xfrm>
        </p:spPr>
        <p:txBody>
          <a:bodyPr/>
          <a:lstStyle/>
          <a:p>
            <a:r>
              <a:rPr lang="en-US" dirty="0"/>
              <a:t>Write a script that uses two arbitrary numbers and prints to output the two numbers as well as their: sum, product, quotient and remainder</a:t>
            </a:r>
          </a:p>
          <a:p>
            <a:endParaRPr lang="en-US" dirty="0"/>
          </a:p>
          <a:p>
            <a:r>
              <a:rPr lang="en-US" dirty="0"/>
              <a:t>Each output should be labeled</a:t>
            </a:r>
          </a:p>
          <a:p>
            <a:pPr lvl="1"/>
            <a:r>
              <a:rPr lang="en-US" dirty="0"/>
              <a:t>Ex: “ x = 3, y = 4   “ </a:t>
            </a:r>
          </a:p>
          <a:p>
            <a:pPr lvl="1"/>
            <a:r>
              <a:rPr lang="en-US" dirty="0"/>
              <a:t>     “ Product = 12 “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C2F69-9DA1-4BB4-8478-05CE38AD2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33074" cy="2606104"/>
          </a:xfrm>
        </p:spPr>
      </p:pic>
    </p:spTree>
    <p:extLst>
      <p:ext uri="{BB962C8B-B14F-4D97-AF65-F5344CB8AC3E}">
        <p14:creationId xmlns:p14="http://schemas.microsoft.com/office/powerpoint/2010/main" val="185764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3D7F-6A4B-445A-838E-C1E5248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5E49-AE1A-4B25-8956-C1F5E50A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69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Conditionals</a:t>
            </a:r>
          </a:p>
          <a:p>
            <a:pPr lvl="1"/>
            <a:r>
              <a:rPr lang="en-US" dirty="0"/>
              <a:t>The mighty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Checks the truth value of a statement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greater!’ 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&lt;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lesser!’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 ‘The same!’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ECF18-5204-471B-9BF0-D201CC64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99" y="2014769"/>
            <a:ext cx="4403649" cy="33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1B82-A43F-4B78-89BD-613A4895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96AC-6383-4473-BECF-26CBF1AE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a program that outputs only the longer of two strings and its length. </a:t>
            </a:r>
          </a:p>
          <a:p>
            <a:pPr lvl="1"/>
            <a:r>
              <a:rPr lang="en-US" dirty="0"/>
              <a:t>Outputs the longer of two strings</a:t>
            </a:r>
          </a:p>
          <a:p>
            <a:pPr lvl="1"/>
            <a:r>
              <a:rPr lang="en-US" dirty="0"/>
              <a:t>And the length of the longer string</a:t>
            </a:r>
          </a:p>
          <a:p>
            <a:pPr lvl="1"/>
            <a:r>
              <a:rPr lang="en-US" dirty="0"/>
              <a:t>If they are equal length it outputs “I can’t decide!!”</a:t>
            </a:r>
          </a:p>
          <a:p>
            <a:pPr lvl="1"/>
            <a:endParaRPr lang="en-US" dirty="0"/>
          </a:p>
          <a:p>
            <a:r>
              <a:rPr lang="en-US" dirty="0"/>
              <a:t>Hint: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30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85E-91C5-4DFD-9DDB-92E45E5D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98F1-BA49-4D33-A812-2A3A944CE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24891" cy="4351338"/>
          </a:xfrm>
        </p:spPr>
        <p:txBody>
          <a:bodyPr>
            <a:normAutofit/>
          </a:bodyPr>
          <a:lstStyle/>
          <a:p>
            <a:r>
              <a:rPr lang="en-US" dirty="0"/>
              <a:t>Lists contain ordered groups of things. They are declared with [ and ]</a:t>
            </a:r>
          </a:p>
          <a:p>
            <a:pPr lvl="1"/>
            <a:r>
              <a:rPr lang="en-US" dirty="0"/>
              <a:t>List1 = [1, 2, 5, 20]</a:t>
            </a:r>
          </a:p>
          <a:p>
            <a:pPr lvl="1"/>
            <a:r>
              <a:rPr lang="en-US" dirty="0"/>
              <a:t>List2 = [‘b’, 6, ‘brie’]</a:t>
            </a:r>
          </a:p>
          <a:p>
            <a:r>
              <a:rPr lang="en-US" dirty="0"/>
              <a:t>You can access items in lists based on their location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&gt;&gt;&gt;List1[2]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&gt;&gt;&gt;List2[0]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061-3640-467C-99BF-190AF5D2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B3ADB-EDAE-4871-93C4-F27FB412C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Interpreted programming language</a:t>
            </a:r>
          </a:p>
          <a:p>
            <a:r>
              <a:rPr lang="en-US" dirty="0"/>
              <a:t>Dynamic type system</a:t>
            </a:r>
          </a:p>
          <a:p>
            <a:r>
              <a:rPr lang="en-US" dirty="0"/>
              <a:t>Multiparadigm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96CD9F-D28B-4CCB-AC66-EB68B7DCC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54" y="1825625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30745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33E-7CE7-4371-A677-086D8CE4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658C-7DEE-49ED-A3EA-2845F1A6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51019" cy="4351338"/>
          </a:xfrm>
        </p:spPr>
        <p:txBody>
          <a:bodyPr/>
          <a:lstStyle/>
          <a:p>
            <a:r>
              <a:rPr lang="en-US" dirty="0"/>
              <a:t>Creating empty lists</a:t>
            </a:r>
          </a:p>
          <a:p>
            <a:pPr lvl="1"/>
            <a:r>
              <a:rPr lang="en-US" dirty="0"/>
              <a:t>List1 = []</a:t>
            </a:r>
          </a:p>
          <a:p>
            <a:pPr lvl="1"/>
            <a:r>
              <a:rPr lang="en-US" dirty="0"/>
              <a:t>List1 = list()</a:t>
            </a:r>
          </a:p>
          <a:p>
            <a:r>
              <a:rPr lang="en-US" dirty="0"/>
              <a:t>Adding items to lists</a:t>
            </a:r>
          </a:p>
          <a:p>
            <a:pPr lvl="1"/>
            <a:r>
              <a:rPr lang="en-US" dirty="0"/>
              <a:t>append() will add an object to the end of the list</a:t>
            </a:r>
          </a:p>
          <a:p>
            <a:pPr lvl="1"/>
            <a:r>
              <a:rPr lang="en-US" dirty="0"/>
              <a:t>List1.append(‘monkey’)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1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7AC-B435-478E-A524-D9663B7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AD9-8FA9-45CE-8824-FCFA57AE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3175" cy="4351338"/>
          </a:xfrm>
        </p:spPr>
        <p:txBody>
          <a:bodyPr>
            <a:normAutofit/>
          </a:bodyPr>
          <a:lstStyle/>
          <a:p>
            <a:r>
              <a:rPr lang="en-US" dirty="0"/>
              <a:t>Dictionaries or “</a:t>
            </a:r>
            <a:r>
              <a:rPr lang="en-US" dirty="0" err="1"/>
              <a:t>dicts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Unordered containers made up of key/value pairs</a:t>
            </a:r>
          </a:p>
          <a:p>
            <a:pPr lvl="1"/>
            <a:r>
              <a:rPr lang="en-US" dirty="0"/>
              <a:t>You access a value by using the key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{‘joe’:3, ‘bob’:2, ‘mary’:1, ‘sue’:2}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[‘bob’]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+ 1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{'bob': 2, 'joe': 3,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1, 'sue': 3}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2E1-3914-4424-BB98-673103D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EF79-72A2-47B6-AA9D-D4C8CED4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35105" cy="4351338"/>
          </a:xfrm>
        </p:spPr>
        <p:txBody>
          <a:bodyPr>
            <a:normAutofit/>
          </a:bodyPr>
          <a:lstStyle/>
          <a:p>
            <a:r>
              <a:rPr lang="en-US" dirty="0"/>
              <a:t>The in keyword can frequently be useful when dealing with containers (ex: lists, tuples, dictionaries )</a:t>
            </a:r>
          </a:p>
          <a:p>
            <a:r>
              <a:rPr lang="en-US" dirty="0"/>
              <a:t>Use in to check if a value exists inside the container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list1 = [ 2, 6, 12 ]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&lt;- 6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&lt;- 4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Note: For dictionaries in checks if the value is a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CA48-62D7-44FD-80FB-36161810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93BD-93DD-430D-BDE5-DF22D39C1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44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your own count dictionary but this time it’s their name and number of </a:t>
            </a:r>
            <a:r>
              <a:rPr lang="en-US" dirty="0" err="1"/>
              <a:t>facebook</a:t>
            </a:r>
            <a:r>
              <a:rPr lang="en-US" dirty="0"/>
              <a:t> friends. Pick a person and write a statement that adds their name to a list of very important people if they have &gt;= 100 friends or a list of unimportant people if they have &lt; 100.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Output both lists.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74930-21E9-4172-953F-C234947A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22" y="1825625"/>
            <a:ext cx="3174878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C13-4B04-4118-93CA-17E33E4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87CA-49CB-4D91-98DC-AD5496D8A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loop over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E48F-DA1A-463B-A4CB-A95C2218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FB85-8CFA-45E4-B74E-275329DD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Loops in python loop over each item. Not just a series of numbers</a:t>
            </a:r>
          </a:p>
          <a:p>
            <a:pPr lvl="1"/>
            <a:r>
              <a:rPr lang="en-US" dirty="0"/>
              <a:t>akin to </a:t>
            </a:r>
            <a:r>
              <a:rPr lang="en-US" dirty="0" err="1"/>
              <a:t>foreach</a:t>
            </a:r>
            <a:r>
              <a:rPr lang="en-US" dirty="0"/>
              <a:t> in other languages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['apple', 'banana', 'pear']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fruits: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print(item)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pear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89D-F3D3-4D0F-9E17-6D9BE24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4199-2FEA-402F-A31B-8162393C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52355" cy="4351338"/>
          </a:xfrm>
        </p:spPr>
        <p:txBody>
          <a:bodyPr/>
          <a:lstStyle/>
          <a:p>
            <a:r>
              <a:rPr lang="en-US" dirty="0"/>
              <a:t>enumerate() is handy if you want to keep track of the loop iterator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 in enumerate(fruits):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'apple')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'banana')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'pear')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0DEB-1C67-4661-AB8F-7764FA6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982B-5C69-4029-8244-D2CA027CC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14678" cy="4351338"/>
          </a:xfrm>
        </p:spPr>
        <p:txBody>
          <a:bodyPr/>
          <a:lstStyle/>
          <a:p>
            <a:r>
              <a:rPr lang="en-US" dirty="0"/>
              <a:t>Modify your code from exercise 4 to loop over all names in your friend count dictionary and add them to either the important or unimportant people list.</a:t>
            </a:r>
          </a:p>
          <a:p>
            <a:endParaRPr lang="en-US" dirty="0"/>
          </a:p>
          <a:p>
            <a:r>
              <a:rPr lang="en-US" dirty="0"/>
              <a:t>Hint: For loop over a dictionary returns all the key values</a:t>
            </a:r>
          </a:p>
        </p:txBody>
      </p:sp>
    </p:spTree>
    <p:extLst>
      <p:ext uri="{BB962C8B-B14F-4D97-AF65-F5344CB8AC3E}">
        <p14:creationId xmlns:p14="http://schemas.microsoft.com/office/powerpoint/2010/main" val="319095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C624-85E0-4758-B640-F02EE1CE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7AF6-5BED-4F80-971D-BE3862C8B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17350" cy="4351338"/>
          </a:xfrm>
        </p:spPr>
        <p:txBody>
          <a:bodyPr/>
          <a:lstStyle/>
          <a:p>
            <a:r>
              <a:rPr lang="en-US" dirty="0"/>
              <a:t>Harris-Benedict BMR calculator</a:t>
            </a:r>
          </a:p>
          <a:p>
            <a:r>
              <a:rPr lang="en-US" dirty="0"/>
              <a:t>Female</a:t>
            </a:r>
          </a:p>
          <a:p>
            <a:pPr lvl="1"/>
            <a:r>
              <a:rPr lang="en-US" dirty="0" err="1"/>
              <a:t>Bmr</a:t>
            </a:r>
            <a:r>
              <a:rPr lang="en-US" dirty="0"/>
              <a:t> = 655 + (4.3* weight </a:t>
            </a:r>
            <a:r>
              <a:rPr lang="en-US" dirty="0" err="1"/>
              <a:t>lbs</a:t>
            </a:r>
            <a:r>
              <a:rPr lang="en-US" dirty="0"/>
              <a:t>) + (4.7 * height inch) – (4.7 * age)</a:t>
            </a:r>
          </a:p>
          <a:p>
            <a:r>
              <a:rPr lang="en-US" dirty="0"/>
              <a:t>Male</a:t>
            </a:r>
          </a:p>
          <a:p>
            <a:pPr lvl="1"/>
            <a:r>
              <a:rPr lang="en-US" dirty="0" err="1"/>
              <a:t>Bmr</a:t>
            </a:r>
            <a:r>
              <a:rPr lang="en-US" dirty="0"/>
              <a:t> = 66 + (6.3* weight </a:t>
            </a:r>
            <a:r>
              <a:rPr lang="en-US" dirty="0" err="1"/>
              <a:t>lbs</a:t>
            </a:r>
            <a:r>
              <a:rPr lang="en-US" dirty="0"/>
              <a:t>) + (12.9 * height inch) – (6.8 * age)</a:t>
            </a:r>
          </a:p>
          <a:p>
            <a:endParaRPr lang="en-US" dirty="0"/>
          </a:p>
          <a:p>
            <a:r>
              <a:rPr lang="en-US" dirty="0"/>
              <a:t>Get interactive input in a python script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users_name</a:t>
            </a:r>
            <a:r>
              <a:rPr lang="en-US" dirty="0"/>
              <a:t> = input(“please enter your name: ”)</a:t>
            </a:r>
          </a:p>
        </p:txBody>
      </p:sp>
    </p:spTree>
    <p:extLst>
      <p:ext uri="{BB962C8B-B14F-4D97-AF65-F5344CB8AC3E}">
        <p14:creationId xmlns:p14="http://schemas.microsoft.com/office/powerpoint/2010/main" val="392530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A2B5-6BCB-4C2E-845F-8438B95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CBC9-7BED-4E7E-BD19-AD107958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5419" cy="4351338"/>
          </a:xfrm>
        </p:spPr>
        <p:txBody>
          <a:bodyPr/>
          <a:lstStyle/>
          <a:p>
            <a:r>
              <a:rPr lang="en-US" dirty="0"/>
              <a:t>Previously CIS grad student</a:t>
            </a:r>
          </a:p>
          <a:p>
            <a:r>
              <a:rPr lang="en-US" dirty="0"/>
              <a:t>Worked as web-developer</a:t>
            </a:r>
          </a:p>
          <a:p>
            <a:r>
              <a:rPr lang="en-US" dirty="0"/>
              <a:t>Worked as AI/Data person</a:t>
            </a:r>
          </a:p>
          <a:p>
            <a:r>
              <a:rPr lang="en-US" dirty="0"/>
              <a:t>Switched from </a:t>
            </a:r>
            <a:r>
              <a:rPr lang="en-US" dirty="0" err="1"/>
              <a:t>matlab</a:t>
            </a:r>
            <a:r>
              <a:rPr lang="en-US" dirty="0"/>
              <a:t> to python 2</a:t>
            </a:r>
            <a:r>
              <a:rPr lang="en-US" baseline="30000" dirty="0"/>
              <a:t>nd</a:t>
            </a:r>
            <a:r>
              <a:rPr lang="en-US" dirty="0"/>
              <a:t> year of grad school and been using it ever since (5+ years)</a:t>
            </a:r>
          </a:p>
        </p:txBody>
      </p:sp>
    </p:spTree>
    <p:extLst>
      <p:ext uri="{BB962C8B-B14F-4D97-AF65-F5344CB8AC3E}">
        <p14:creationId xmlns:p14="http://schemas.microsoft.com/office/powerpoint/2010/main" val="42327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Basic Types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your python interpreter</a:t>
            </a:r>
          </a:p>
          <a:p>
            <a:r>
              <a:rPr lang="en-US" dirty="0"/>
              <a:t>Use print() to output a message</a:t>
            </a:r>
          </a:p>
          <a:p>
            <a:r>
              <a:rPr lang="en-US" dirty="0"/>
              <a:t>Now transfer your code to a .</a:t>
            </a:r>
            <a:r>
              <a:rPr lang="en-US" dirty="0" err="1"/>
              <a:t>py</a:t>
            </a:r>
            <a:r>
              <a:rPr lang="en-US" dirty="0"/>
              <a:t> file and run the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BB017-CB7F-477E-BCB9-63555545D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71274" cy="3305050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CD56-A755-4B6B-A072-CD7A55C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Exercise1: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47A4-FC9D-47BE-8450-51E49C6DE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platforms should be able to run scripts from the </a:t>
            </a:r>
            <a:r>
              <a:rPr lang="en-US" dirty="0" err="1"/>
              <a:t>commandline</a:t>
            </a:r>
            <a:r>
              <a:rPr lang="en-US" dirty="0"/>
              <a:t> using “python myscript.py”</a:t>
            </a:r>
          </a:p>
          <a:p>
            <a:r>
              <a:rPr lang="en-US" dirty="0"/>
              <a:t>Linux/Unix max require shebang line at the top of script file(yes its really called that)</a:t>
            </a:r>
          </a:p>
          <a:p>
            <a:endParaRPr lang="en-US" dirty="0"/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7225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E3C-A99B-47A4-93D4-369B61F6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2470-18B7-4817-845C-E197C4AE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5866" cy="4351338"/>
          </a:xfrm>
        </p:spPr>
        <p:txBody>
          <a:bodyPr/>
          <a:lstStyle/>
          <a:p>
            <a:r>
              <a:rPr lang="en-US" dirty="0"/>
              <a:t>White space matters!</a:t>
            </a:r>
          </a:p>
          <a:p>
            <a:r>
              <a:rPr lang="en-US" dirty="0"/>
              <a:t>Use 4 spaces for tabs in python</a:t>
            </a:r>
          </a:p>
          <a:p>
            <a:r>
              <a:rPr lang="en-US" dirty="0"/>
              <a:t>Most editors will do this automatically</a:t>
            </a:r>
          </a:p>
          <a:p>
            <a:r>
              <a:rPr lang="en-US" dirty="0"/>
              <a:t>Check out all of the other style guidelines in PEP8</a:t>
            </a:r>
          </a:p>
          <a:p>
            <a:pPr lvl="1"/>
            <a:r>
              <a:rPr lang="en-US" dirty="0">
                <a:hlinkClick r:id="rId2"/>
              </a:rPr>
              <a:t>http://legacy.python.org/dev/peps/pep-0008/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6C4AD-2FFF-4CDA-9244-8725C655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86" y="1535836"/>
            <a:ext cx="4994813" cy="37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9BE-77A7-46E4-A10D-A5B0ACB2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82C7-D21E-4A62-A1C1-B08283E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7866" cy="4351338"/>
          </a:xfrm>
        </p:spPr>
        <p:txBody>
          <a:bodyPr/>
          <a:lstStyle/>
          <a:p>
            <a:r>
              <a:rPr lang="en-US" dirty="0"/>
              <a:t>How to assign a variable: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7.8</a:t>
            </a:r>
          </a:p>
          <a:p>
            <a:pPr lvl="1"/>
            <a:r>
              <a:rPr lang="en-US" dirty="0" err="1"/>
              <a:t>favorite_cheese</a:t>
            </a:r>
            <a:r>
              <a:rPr lang="en-US" dirty="0"/>
              <a:t> = ‘brie’</a:t>
            </a:r>
          </a:p>
          <a:p>
            <a:r>
              <a:rPr lang="en-US" dirty="0"/>
              <a:t>Variable names </a:t>
            </a:r>
            <a:r>
              <a:rPr lang="en-US" b="1" dirty="0"/>
              <a:t>should</a:t>
            </a:r>
            <a:r>
              <a:rPr lang="en-US" dirty="0"/>
              <a:t> start with a lower case letter. Case matters. Use </a:t>
            </a:r>
            <a:r>
              <a:rPr lang="en-US" dirty="0" err="1"/>
              <a:t>under_scores</a:t>
            </a:r>
            <a:r>
              <a:rPr lang="en-US" dirty="0"/>
              <a:t> instead of CamelCase in python</a:t>
            </a:r>
          </a:p>
          <a:p>
            <a:r>
              <a:rPr lang="en-US" dirty="0"/>
              <a:t>Avoid Reserved Words for variable names</a:t>
            </a:r>
          </a:p>
          <a:p>
            <a:pPr lvl="1"/>
            <a:r>
              <a:rPr lang="en-US" dirty="0"/>
              <a:t>Ex: “for”, “class”, “sum”, “max”</a:t>
            </a:r>
          </a:p>
        </p:txBody>
      </p:sp>
    </p:spTree>
    <p:extLst>
      <p:ext uri="{BB962C8B-B14F-4D97-AF65-F5344CB8AC3E}">
        <p14:creationId xmlns:p14="http://schemas.microsoft.com/office/powerpoint/2010/main" val="11297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F07-FE58-47A4-AD3A-F17E7517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8B2E-7F94-4685-870C-E1B2EC6C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8383" cy="4308845"/>
          </a:xfrm>
        </p:spPr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 err="1"/>
              <a:t>my_name</a:t>
            </a:r>
            <a:r>
              <a:rPr lang="en-US" dirty="0"/>
              <a:t> = “Inigo Montoya”</a:t>
            </a:r>
          </a:p>
          <a:p>
            <a:pPr lvl="1"/>
            <a:r>
              <a:rPr lang="en-US" dirty="0"/>
              <a:t>print(“Hello”, </a:t>
            </a:r>
            <a:r>
              <a:rPr lang="en-US" dirty="0" err="1"/>
              <a:t>my_name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Experiment with other types of variables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my_num</a:t>
            </a:r>
            <a:r>
              <a:rPr lang="en-US" dirty="0"/>
              <a:t> = 3.452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1186</Words>
  <Application>Microsoft Office PowerPoint</Application>
  <PresentationFormat>Widescreen</PresentationFormat>
  <Paragraphs>188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 Light</vt:lpstr>
      <vt:lpstr>Courier New</vt:lpstr>
      <vt:lpstr>Arial</vt:lpstr>
      <vt:lpstr>Calibri</vt:lpstr>
      <vt:lpstr>Office Theme</vt:lpstr>
      <vt:lpstr>Introductory Python</vt:lpstr>
      <vt:lpstr>Python</vt:lpstr>
      <vt:lpstr>About Me</vt:lpstr>
      <vt:lpstr>Topics for Today</vt:lpstr>
      <vt:lpstr>Exercise 1</vt:lpstr>
      <vt:lpstr>Exercise1: Hints</vt:lpstr>
      <vt:lpstr>Indentation</vt:lpstr>
      <vt:lpstr>Variables</vt:lpstr>
      <vt:lpstr>Outputting Variables</vt:lpstr>
      <vt:lpstr>Variable Types</vt:lpstr>
      <vt:lpstr>Integers</vt:lpstr>
      <vt:lpstr>Floats</vt:lpstr>
      <vt:lpstr>Strings</vt:lpstr>
      <vt:lpstr>Converting Between Types</vt:lpstr>
      <vt:lpstr>PowerPoint Presentation</vt:lpstr>
      <vt:lpstr>Exercise 2</vt:lpstr>
      <vt:lpstr>Conditionals</vt:lpstr>
      <vt:lpstr>Exercise 3</vt:lpstr>
      <vt:lpstr>Lists</vt:lpstr>
      <vt:lpstr>Creating &amp; Adding</vt:lpstr>
      <vt:lpstr>Dictionaries</vt:lpstr>
      <vt:lpstr>IN Keyword</vt:lpstr>
      <vt:lpstr>Exercise 4</vt:lpstr>
      <vt:lpstr>Loops</vt:lpstr>
      <vt:lpstr>For Loops</vt:lpstr>
      <vt:lpstr>Enumerate</vt:lpstr>
      <vt:lpstr>Exercise 5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26</cp:revision>
  <dcterms:created xsi:type="dcterms:W3CDTF">2017-09-26T21:50:30Z</dcterms:created>
  <dcterms:modified xsi:type="dcterms:W3CDTF">2017-09-28T21:13:18Z</dcterms:modified>
</cp:coreProperties>
</file>