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8A9F-DF71-4787-AFD9-9FAB1F57BCBA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BDB8-51DA-47A4-AE29-D027E275D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32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8A9F-DF71-4787-AFD9-9FAB1F57BCBA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BDB8-51DA-47A4-AE29-D027E275D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6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8A9F-DF71-4787-AFD9-9FAB1F57BCBA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BDB8-51DA-47A4-AE29-D027E275D63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203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8A9F-DF71-4787-AFD9-9FAB1F57BCBA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BDB8-51DA-47A4-AE29-D027E275D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29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8A9F-DF71-4787-AFD9-9FAB1F57BCBA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BDB8-51DA-47A4-AE29-D027E275D63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990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8A9F-DF71-4787-AFD9-9FAB1F57BCBA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BDB8-51DA-47A4-AE29-D027E275D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409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8A9F-DF71-4787-AFD9-9FAB1F57BCBA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BDB8-51DA-47A4-AE29-D027E275D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340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8A9F-DF71-4787-AFD9-9FAB1F57BCBA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BDB8-51DA-47A4-AE29-D027E275D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8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8A9F-DF71-4787-AFD9-9FAB1F57BCBA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BDB8-51DA-47A4-AE29-D027E275D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69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8A9F-DF71-4787-AFD9-9FAB1F57BCBA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BDB8-51DA-47A4-AE29-D027E275D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2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8A9F-DF71-4787-AFD9-9FAB1F57BCBA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BDB8-51DA-47A4-AE29-D027E275D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1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8A9F-DF71-4787-AFD9-9FAB1F57BCBA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BDB8-51DA-47A4-AE29-D027E275D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36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8A9F-DF71-4787-AFD9-9FAB1F57BCBA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BDB8-51DA-47A4-AE29-D027E275D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5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8A9F-DF71-4787-AFD9-9FAB1F57BCBA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BDB8-51DA-47A4-AE29-D027E275D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15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8A9F-DF71-4787-AFD9-9FAB1F57BCBA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BDB8-51DA-47A4-AE29-D027E275D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09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8A9F-DF71-4787-AFD9-9FAB1F57BCBA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BDB8-51DA-47A4-AE29-D027E275D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78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8A9F-DF71-4787-AFD9-9FAB1F57BCBA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B7BDB8-51DA-47A4-AE29-D027E275D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5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3998-1CBD-EB26-A8E1-6325DF2BA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543"/>
            <a:ext cx="9144000" cy="11254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Lead Score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49AA5-948E-8095-E9D2-82C441BEA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735" y="342900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Submitted By:</a:t>
            </a:r>
          </a:p>
          <a:p>
            <a:pPr algn="l"/>
            <a:r>
              <a:rPr lang="en-US" dirty="0"/>
              <a:t>Anil Kumawat</a:t>
            </a:r>
          </a:p>
          <a:p>
            <a:pPr algn="l"/>
            <a:r>
              <a:rPr lang="en-US" dirty="0" err="1"/>
              <a:t>Lijo</a:t>
            </a:r>
            <a:r>
              <a:rPr lang="en-US" dirty="0"/>
              <a:t> C Jacob</a:t>
            </a:r>
          </a:p>
          <a:p>
            <a:pPr algn="l"/>
            <a:r>
              <a:rPr lang="en-US" dirty="0" err="1"/>
              <a:t>Lijin</a:t>
            </a:r>
            <a:r>
              <a:rPr lang="en-US" dirty="0"/>
              <a:t> 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00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52AF-CE7F-01CF-A858-16E95C76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4628"/>
          </a:xfrm>
        </p:spPr>
        <p:txBody>
          <a:bodyPr/>
          <a:lstStyle/>
          <a:p>
            <a:r>
              <a:rPr lang="en-US" dirty="0"/>
              <a:t>Contents: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83C7-EB75-7F93-480B-29B737A6C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4227"/>
            <a:ext cx="8596668" cy="47471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Problem Statement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Problem Approach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Model Evaluation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Observation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Conclusion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0909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3AFD-044D-1652-CD15-72DB01C2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03D2-648A-EF73-F999-BD0404ADE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The education company, X Education, wants to identify the most potential leads so that their Sales team can focus more on communicating with these potential leads in order to successfully convert them.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75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92BF-2CC1-E394-1D78-6FD4D5A8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Problem Approach</a:t>
            </a:r>
            <a:br>
              <a:rPr lang="en-US" sz="3600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58F2-B7DE-CD7D-C52C-40991031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taking Logistic Regression model to evaluate which feature is more suitable to predict and achieve the business objective.</a:t>
            </a:r>
          </a:p>
          <a:p>
            <a:r>
              <a:rPr lang="en-US" dirty="0"/>
              <a:t>Starting with Data importing we did complete EDA on the data set to clean and keep the important feature and categorical variables to see Coefficient and Correlation among the dataset.</a:t>
            </a:r>
          </a:p>
          <a:p>
            <a:r>
              <a:rPr lang="en-US" dirty="0"/>
              <a:t>After the splitting train and test part we have built a regression model by eliminating high VIF values and run the model to see the Accuracy of the model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9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49C9-CF37-DFC4-1237-E039D6A3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542"/>
            <a:ext cx="8596668" cy="1209821"/>
          </a:xfrm>
        </p:spPr>
        <p:txBody>
          <a:bodyPr/>
          <a:lstStyle/>
          <a:p>
            <a:r>
              <a:rPr lang="en-US" sz="3600" b="1" dirty="0"/>
              <a:t>Model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2FBC-8DE6-ADBE-7AD1-45F6A0CA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38" y="759655"/>
            <a:ext cx="8596668" cy="4718999"/>
          </a:xfrm>
        </p:spPr>
        <p:txBody>
          <a:bodyPr/>
          <a:lstStyle/>
          <a:p>
            <a:r>
              <a:rPr lang="en-US" dirty="0"/>
              <a:t>Model is evaluated on the basis of the VIF and features we got at the end.</a:t>
            </a:r>
          </a:p>
          <a:p>
            <a:r>
              <a:rPr lang="en-IN" dirty="0"/>
              <a:t>Based on our evaluation we have got ROC curve of 0.88.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36DA70-6F8E-BA03-1799-2ADA3B0D0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455" y="1969476"/>
            <a:ext cx="446722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86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0AC3-D654-CDCB-7D84-D6436B47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2880"/>
            <a:ext cx="8596668" cy="1139483"/>
          </a:xfrm>
        </p:spPr>
        <p:txBody>
          <a:bodyPr/>
          <a:lstStyle/>
          <a:p>
            <a:r>
              <a:rPr lang="en-US" sz="3600" b="1" dirty="0"/>
              <a:t>Conclusion</a:t>
            </a:r>
            <a:r>
              <a:rPr lang="en-IN" b="1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6BC6-2C7A-E6AC-CF62-CF115A794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2363"/>
            <a:ext cx="8596668" cy="4719000"/>
          </a:xfrm>
        </p:spPr>
        <p:txBody>
          <a:bodyPr/>
          <a:lstStyle/>
          <a:p>
            <a:r>
              <a:rPr lang="en-US" sz="2000" dirty="0"/>
              <a:t>As per our observation we have concluded that top 3 categorical values are 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1F1F1F"/>
                </a:solidFill>
                <a:latin typeface="CIDFont+F4"/>
              </a:rPr>
              <a:t>Last Activity Had a Phone Conversation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CIDFont+F2"/>
              </a:rPr>
              <a:t>Last Activity Converted to Lead</a:t>
            </a:r>
            <a:endParaRPr lang="en-US" dirty="0">
              <a:solidFill>
                <a:srgbClr val="1F1F1F"/>
              </a:solidFill>
              <a:latin typeface="CIDFont+F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b="0" i="0" u="none" strike="noStrike" baseline="0" dirty="0">
                <a:latin typeface="CIDFont+F2"/>
              </a:rPr>
              <a:t>Occupation Working Professional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5183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207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CIDFont+F2</vt:lpstr>
      <vt:lpstr>CIDFont+F4</vt:lpstr>
      <vt:lpstr>Roboto</vt:lpstr>
      <vt:lpstr>Trebuchet MS</vt:lpstr>
      <vt:lpstr>Wingdings</vt:lpstr>
      <vt:lpstr>Wingdings 3</vt:lpstr>
      <vt:lpstr>Facet</vt:lpstr>
      <vt:lpstr>Lead Score case Study</vt:lpstr>
      <vt:lpstr>Contents:</vt:lpstr>
      <vt:lpstr>Problem Statement</vt:lpstr>
      <vt:lpstr>Problem Approach </vt:lpstr>
      <vt:lpstr>Model Evaluation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Anil.ku@ASHVFIN.LOCAL</dc:creator>
  <cp:lastModifiedBy>Anil.ku@ASHVFIN.LOCAL</cp:lastModifiedBy>
  <cp:revision>6</cp:revision>
  <dcterms:created xsi:type="dcterms:W3CDTF">2024-12-24T16:43:11Z</dcterms:created>
  <dcterms:modified xsi:type="dcterms:W3CDTF">2024-12-24T17:02:16Z</dcterms:modified>
</cp:coreProperties>
</file>