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4B02-F6A9-406E-B190-48652288584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60C3-883C-4DFD-90C3-03FEE2AD8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479857-3E28-4C90-825C-C38A910FF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1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4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811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848721"/>
            <a:ext cx="9144000" cy="642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782" y="138354"/>
            <a:ext cx="8352430" cy="440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7782" y="544896"/>
            <a:ext cx="8352430" cy="305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3148" y="4805598"/>
            <a:ext cx="83169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8025289" y="4878331"/>
            <a:ext cx="720026" cy="133724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3328" y="4888511"/>
            <a:ext cx="451611" cy="11336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73844"/>
            <a:ext cx="6652260" cy="503396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728481" y="1442818"/>
            <a:ext cx="4902994" cy="4406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zh-CN" altLang="en-US" sz="3300" b="1" dirty="0">
                <a:solidFill>
                  <a:srgbClr val="0063BE"/>
                </a:solidFill>
                <a:latin typeface="微软雅黑"/>
                <a:ea typeface="Microsoft YaHei UI"/>
              </a:rPr>
              <a:t>苹果处理器简述</a:t>
            </a:r>
            <a:endParaRPr lang="ko-KR" altLang="en-US" sz="33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28481" y="1928298"/>
            <a:ext cx="4902994" cy="23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1500" dirty="0">
                <a:solidFill>
                  <a:srgbClr val="0063BE"/>
                </a:solidFill>
                <a:latin typeface="微软雅黑"/>
                <a:ea typeface="Microsoft YaHei UI"/>
              </a:rPr>
              <a:t>2251730 </a:t>
            </a:r>
            <a:r>
              <a:rPr lang="zh-CN" altLang="en-US" sz="1500" dirty="0">
                <a:solidFill>
                  <a:srgbClr val="0063BE"/>
                </a:solidFill>
                <a:latin typeface="微软雅黑"/>
                <a:ea typeface="Microsoft YaHei UI"/>
              </a:rPr>
              <a:t>刘淑仪 </a:t>
            </a:r>
            <a:r>
              <a:rPr lang="en-US" altLang="zh-CN" sz="1500" dirty="0">
                <a:solidFill>
                  <a:srgbClr val="0063BE"/>
                </a:solidFill>
                <a:latin typeface="微软雅黑"/>
                <a:ea typeface="Microsoft YaHei UI"/>
              </a:rPr>
              <a:t>2024/9/13</a:t>
            </a:r>
            <a:endParaRPr lang="ko-KR" altLang="en-US" sz="1500" dirty="0">
              <a:solidFill>
                <a:srgbClr val="0063BE"/>
              </a:solidFill>
              <a:latin typeface="微软雅黑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826477" y="565136"/>
            <a:ext cx="602273" cy="582305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818868" y="1858024"/>
            <a:ext cx="48126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苹果处理器简述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Apple Processors in a Nutshell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2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6893" y="1951392"/>
            <a:ext cx="4387693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2007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年之前，苹果的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电脑主要使用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PowerPC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处理器，由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IBM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和摩托罗拉提供。这种处理器逐渐无法满足苹果对性能和功耗的需求，导致苹果转向使用英特尔处理器。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6893" y="158572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早期阶段（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Before 2007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335" y="1222249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74" y="3029926"/>
            <a:ext cx="4387693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2006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年，苹果宣布将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电脑切换到英特尔处理器。这一时期，苹果采用了英特尔的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x86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架构处理器，并通过优化其操作系统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macOS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，使得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电脑具备较高的性能和兼容性，促进了应用生态的发展。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70" y="2639129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英特尔时代（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2006-2020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8539367" y="2300783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96E3907C-BD95-3DAE-CAA0-9B31F7E9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6" y="4182691"/>
            <a:ext cx="4078626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处理器：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2010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年，苹果推出了第一款自主设计的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A4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芯片，用于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 4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。这标志着苹果开始走向处理器自研之路，基于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ARM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架构进行优化，后续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系列处理器不断提升性能、功耗和图形处理能力，成为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设备的核心驱动力。</a:t>
            </a: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AA4E5EB-541E-6963-3D21-9B5123B1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5" y="3817025"/>
            <a:ext cx="414493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自研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ARM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架构处理器时代（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2010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年至今）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B050879-B847-A6AE-D8CA-DB6F3DE8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040" y="4182691"/>
            <a:ext cx="4387693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 (M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系列处理器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)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：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2020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年，苹果宣布其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电脑将逐步从英特尔过渡到自研的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ARM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架构处理器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。首批推出的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M1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芯片，凭借出色的性能和能效，迅速得到了市场和用户的认可。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系列处理器整合了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CPU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GPU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、神经引擎、图像信号处理器（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ISP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）等功能，具有高度集成性，提升了</a:t>
            </a:r>
            <a:r>
              <a:rPr lang="en-US" altLang="zh-CN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9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电脑的续航和计算能力。</a:t>
            </a:r>
            <a:endParaRPr lang="en-US" altLang="ko-KR" sz="9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E2CC689-B261-4527-F442-E0E2A2A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8" y="2549368"/>
            <a:ext cx="1968953" cy="11049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26C8F69-EEEE-1770-DBC8-0B48FD4CB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05" y="1074744"/>
            <a:ext cx="2172561" cy="13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8" grpId="0"/>
      <p:bldP spid="4" grpId="0"/>
      <p:bldP spid="5" grpId="0"/>
      <p:bldP spid="18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苹果处理器简述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Apple Processors in a Nutshell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3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3106" y="1197598"/>
            <a:ext cx="8005250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苹果处理器的现状主要体现在其自研的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芯片家族，覆盖了从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到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电脑等多条产品线，展现了强大的性能和能效优势。</a:t>
            </a:r>
            <a:endParaRPr lang="en-US" altLang="ko-KR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335" y="1222249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414" y="2732357"/>
            <a:ext cx="4387693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苹果的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系列芯片是基于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ARM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架构的移动处理器，最新的型号为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A17 Bionic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，用于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 15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系列。这些芯片集成了高性能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、神经引擎、图像信号处理器（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ISP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）等，能够应对从日常应用到高强度游戏和拍摄的多种任务。每一代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系列芯片都在提升性能、降低功耗的同时，增强了机器学习和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AI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计算能力。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370" y="230353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A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系列处理器（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iPhone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和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iPad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8539367" y="2300783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96E3907C-BD95-3DAE-CAA0-9B31F7E9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5" y="4095451"/>
            <a:ext cx="8325772" cy="46166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苹果在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2020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年发布了首款用于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的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系列芯片，标志着从英特尔架构向自研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ARM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架构的重大转变。目前最新的型号为</a:t>
            </a:r>
            <a:r>
              <a:rPr lang="en-US" altLang="zh-CN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M2</a:t>
            </a:r>
            <a:r>
              <a:rPr lang="zh-CN" altLang="en-US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M3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，被应用于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MacBook Air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MacBook Pro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iMac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 mini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等设备。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系列芯片集成了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、统一内存架构、神经引擎等，具备极高的性能和能效优势，尤其在图形处理、机器学习、视频编辑等高负载任务中表现突出。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AA4E5EB-541E-6963-3D21-9B5123B1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92" y="3660125"/>
            <a:ext cx="414493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M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系列处理器（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Mac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和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iPad Pro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）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A7B9BA0-5856-2A14-F39B-BF92D62E6CF0}"/>
              </a:ext>
            </a:extLst>
          </p:cNvPr>
          <p:cNvGrpSpPr/>
          <p:nvPr/>
        </p:nvGrpSpPr>
        <p:grpSpPr>
          <a:xfrm>
            <a:off x="441335" y="3676335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FBC4EC5-ABFF-576A-F696-B1FB02FC33AC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B4D1254-4AAF-27FD-914B-6B4C66C0DD7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FD2ACEB0-D1A6-BF1B-550B-B9C505EF1D5A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98A5A21-BBB6-739F-9A64-3093495D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6" y="1759135"/>
            <a:ext cx="2549910" cy="16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4" grpId="0"/>
      <p:bldP spid="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苹果处理器简述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Apple Processors in a Nutshell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4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3106" y="1197598"/>
            <a:ext cx="8005250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苹果处理器的现状主要体现在其自研的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芯片家族，覆盖了从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iPhone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iPad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到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Mac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电脑等多条产品线，展现了强大的性能和能效优势。</a:t>
            </a:r>
            <a:endParaRPr lang="en-US" altLang="ko-KR" sz="12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335" y="1222249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00BB52-12EC-9C4C-26D4-1CC1BB3A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414" y="2732357"/>
            <a:ext cx="4387693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处理器采用</a:t>
            </a:r>
            <a:r>
              <a:rPr lang="zh-CN" altLang="en-US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系统级芯片（</a:t>
            </a:r>
            <a:r>
              <a:rPr lang="en-US" altLang="zh-CN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SoC</a:t>
            </a:r>
            <a:r>
              <a:rPr lang="zh-CN" altLang="en-US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）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设计，将多个功能模块（如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CPU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、内存、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ISP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、神经引擎）集成在一块芯片上，极大地提升了数据处理的效率和响应速度，同时显著降低了功耗，延长了设备续航。相比英特尔芯片，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Apple Silicon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在同等性能下具备更好的能效表现。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3BB24A-C06D-526A-8AFA-75EE591F0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370" y="2303536"/>
            <a:ext cx="3120997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高能效与继承设计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0A7846F0-DF78-309E-1843-3CBBBC3A43BC}"/>
              </a:ext>
            </a:extLst>
          </p:cNvPr>
          <p:cNvGrpSpPr/>
          <p:nvPr/>
        </p:nvGrpSpPr>
        <p:grpSpPr>
          <a:xfrm>
            <a:off x="8539367" y="2300783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1131C99-82EF-6E7A-A7D0-3ACB2210EFD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F550085-97DF-770C-7D19-D77A95051AB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581660E-712D-D80E-1AAA-D5F525AEB556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96E3907C-BD95-3DAE-CAA0-9B31F7E9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5" y="4095451"/>
            <a:ext cx="8325772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defTabSz="685800">
              <a:defRPr/>
            </a:pP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苹果芯片中的</a:t>
            </a:r>
            <a:r>
              <a:rPr lang="zh-CN" altLang="en-US" sz="1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神经引擎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GPU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得到了大幅提升，尤其在机器学习、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AI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推理、图形渲染等任务中表现优异。这使得苹果设备在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AR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、图像处理、视频编辑和</a:t>
            </a:r>
            <a:r>
              <a:rPr lang="en-US" altLang="zh-CN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AI</a:t>
            </a:r>
            <a:r>
              <a:rPr lang="zh-CN" altLang="en-US" sz="1000" dirty="0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ea typeface="Tahoma" pitchFamily="34" charset="0"/>
                <a:cs typeface="Arial" panose="020B0604020202020204" pitchFamily="34" charset="0"/>
              </a:rPr>
              <a:t>相关任务中具有领先优势，满足了专业用户的需求。</a:t>
            </a:r>
            <a:endParaRPr lang="en-US" altLang="ko-KR" sz="1000" dirty="0">
              <a:solidFill>
                <a:srgbClr val="000000">
                  <a:lumMod val="85000"/>
                  <a:lumOff val="15000"/>
                </a:srgbClr>
              </a:solidFill>
              <a:latin typeface="+mn-lt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AA4E5EB-541E-6963-3D21-9B5123B1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92" y="3660125"/>
            <a:ext cx="414493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图形与</a:t>
            </a: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AI</a:t>
            </a:r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</a:rPr>
              <a:t>处理能力</a:t>
            </a:r>
            <a:endParaRPr lang="en-US" altLang="ko-KR" b="1" dirty="0">
              <a:solidFill>
                <a:srgbClr val="000000">
                  <a:lumMod val="85000"/>
                  <a:lumOff val="15000"/>
                </a:srgb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A7B9BA0-5856-2A14-F39B-BF92D62E6CF0}"/>
              </a:ext>
            </a:extLst>
          </p:cNvPr>
          <p:cNvGrpSpPr/>
          <p:nvPr/>
        </p:nvGrpSpPr>
        <p:grpSpPr>
          <a:xfrm>
            <a:off x="441335" y="3676335"/>
            <a:ext cx="227740" cy="2245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FBC4EC5-ABFF-576A-F696-B1FB02FC33AC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6B4D1254-4AAF-27FD-914B-6B4C66C0DD7B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FD2ACEB0-D1A6-BF1B-550B-B9C505EF1D5A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E5D500F-1161-2033-D240-D73B2075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6" y="1784200"/>
            <a:ext cx="2345566" cy="15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4" grpId="0"/>
      <p:bldP spid="5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719</Words>
  <Application>Microsoft Office PowerPoint</Application>
  <PresentationFormat>全屏显示(16:9)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刘淑仪</dc:creator>
  <dc:description>锐旗设计；https://9ppt.taobao.com</dc:description>
  <cp:lastModifiedBy>淑仪 刘</cp:lastModifiedBy>
  <cp:revision>15</cp:revision>
  <dcterms:created xsi:type="dcterms:W3CDTF">2017-09-03T11:29:18Z</dcterms:created>
  <dcterms:modified xsi:type="dcterms:W3CDTF">2024-09-13T12:24:15Z</dcterms:modified>
</cp:coreProperties>
</file>