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0" r:id="rId3"/>
    <p:sldId id="263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4B02-F6A9-406E-B190-48652288584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60C3-883C-4DFD-90C3-03FEE2AD8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4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479857-3E28-4C90-825C-C38A910FF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0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18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53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4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2811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848721"/>
            <a:ext cx="9144000" cy="642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782" y="138354"/>
            <a:ext cx="8352430" cy="440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7782" y="544896"/>
            <a:ext cx="8352430" cy="305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3148" y="4805598"/>
            <a:ext cx="83169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8025289" y="4878331"/>
            <a:ext cx="720026" cy="133724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3328" y="4888511"/>
            <a:ext cx="451611" cy="11336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73844"/>
            <a:ext cx="6652260" cy="503396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728481" y="1442818"/>
            <a:ext cx="4902994" cy="4406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zh-CN" sz="3300" b="1" dirty="0">
                <a:solidFill>
                  <a:srgbClr val="0063BE"/>
                </a:solidFill>
                <a:latin typeface="微软雅黑"/>
                <a:ea typeface="Microsoft YaHei UI"/>
              </a:rPr>
              <a:t>Flash</a:t>
            </a:r>
            <a:r>
              <a:rPr lang="zh-CN" altLang="en-US" sz="3300" b="1" dirty="0">
                <a:solidFill>
                  <a:srgbClr val="0063BE"/>
                </a:solidFill>
                <a:latin typeface="微软雅黑"/>
                <a:ea typeface="Microsoft YaHei UI"/>
              </a:rPr>
              <a:t>简介</a:t>
            </a:r>
            <a:endParaRPr lang="ko-KR" altLang="en-US" sz="33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28481" y="1928298"/>
            <a:ext cx="4902994" cy="233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1500" dirty="0">
                <a:solidFill>
                  <a:srgbClr val="0063BE"/>
                </a:solidFill>
                <a:latin typeface="微软雅黑"/>
                <a:ea typeface="Microsoft YaHei UI"/>
              </a:rPr>
              <a:t>2251730 </a:t>
            </a:r>
            <a:r>
              <a:rPr lang="zh-CN" altLang="en-US" sz="1500" dirty="0">
                <a:solidFill>
                  <a:srgbClr val="0063BE"/>
                </a:solidFill>
                <a:latin typeface="微软雅黑"/>
                <a:ea typeface="Microsoft YaHei UI"/>
              </a:rPr>
              <a:t>刘淑仪 </a:t>
            </a:r>
            <a:r>
              <a:rPr lang="en-US" altLang="zh-CN" sz="1500" dirty="0">
                <a:solidFill>
                  <a:srgbClr val="0063BE"/>
                </a:solidFill>
                <a:latin typeface="微软雅黑"/>
                <a:ea typeface="Microsoft YaHei UI"/>
              </a:rPr>
              <a:t>2024/9/26</a:t>
            </a:r>
            <a:endParaRPr lang="ko-KR" altLang="en-US" sz="1500" dirty="0">
              <a:solidFill>
                <a:srgbClr val="0063BE"/>
              </a:solidFill>
              <a:latin typeface="微软雅黑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826477" y="565136"/>
            <a:ext cx="602273" cy="582305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818868" y="1858024"/>
            <a:ext cx="48126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Flash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发展历程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Flash History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2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6893" y="1951392"/>
            <a:ext cx="3853135" cy="11272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的前身是</a:t>
            </a:r>
            <a:r>
              <a:rPr lang="en-US" altLang="zh-CN" sz="10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FutureSplash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 Animator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，一种用于创建动画和矢量图形的软件。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Macromedia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1996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年收购了该软件，并更名为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Macromedia 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迅速流行，因为它可以提供与当时网页技术无法实现的丰富多媒体体验，并且加载速度快、文件体积小，非常适合当时的互联网带宽条件。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6893" y="1585726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早期阶段（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1996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-2005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335" y="1222249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A00BB52-12EC-9C4C-26D4-1CC1BB3A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974" y="1959664"/>
            <a:ext cx="3776238" cy="237372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Adobe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收购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Macromedia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后，将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逐步升级，推出了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 Player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插件，使其成为嵌入浏览器的多媒体播放器。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的强大功能主要体现在三方面：</a:t>
            </a:r>
            <a:endParaRPr lang="en-US" altLang="zh-CN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矢量动画：支持轻量级的矢量图形动画，使得文件体积小而且灵活。</a:t>
            </a:r>
            <a:endParaRPr lang="en-US" altLang="zh-CN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音频和视频支持：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成为在线视频流媒体的重要支持工具，许多视频网站（如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YouTube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的早期版本）都依赖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技术播放视频。</a:t>
            </a:r>
            <a:endParaRPr lang="en-US" altLang="zh-CN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ActionScript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：这是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的编程语言，它使开发者能够创建复杂的互动内容，如游戏、富媒体广告和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Web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应用程序。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3BB24A-C06D-526A-8AFA-75EE591F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112" y="1541178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兴盛时期（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2005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-2010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0A7846F0-DF78-309E-1843-3CBBBC3A43BC}"/>
              </a:ext>
            </a:extLst>
          </p:cNvPr>
          <p:cNvGrpSpPr/>
          <p:nvPr/>
        </p:nvGrpSpPr>
        <p:grpSpPr>
          <a:xfrm>
            <a:off x="8332509" y="1202832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1131C99-82EF-6E7A-A7D0-3ACB2210EFD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F550085-97DF-770C-7D19-D77A95051AB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81660E-712D-D80E-1AAA-D5F525AEB556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251FCDC-17F8-1851-DFBA-8AC70CF63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6" y="3224528"/>
            <a:ext cx="2748151" cy="13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8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Flash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发展历程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Flash History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3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6893" y="1951392"/>
            <a:ext cx="3853135" cy="237372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 defTabSz="685800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虽然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一度成为主流技术，但其缺点也开始显现：</a:t>
            </a:r>
            <a:endParaRPr lang="en-US" altLang="zh-CN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安全问题：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多次曝出严重的安全漏洞，导致黑客可以利用这些漏洞进行网络攻击。</a:t>
            </a:r>
            <a:endParaRPr lang="en-US" altLang="zh-CN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移动设备的不兼容：随着智能手机的普及，尤其是苹果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iPad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的出现，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未能适应移动互联网的需求。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2010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年，苹果的联合创始人史蒂夫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·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乔布斯公开表示，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iOS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将不会支持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，标志着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衰退的开始。</a:t>
            </a:r>
            <a:endParaRPr lang="en-US" altLang="zh-CN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崛起：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作为一种新兴的开放标准，能够实现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的大部分功能，且不依赖第三方插件，更加安全和高效。随着现代浏览器全面支持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的使用逐渐减少。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6893" y="1585726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成熟与衰落（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2010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-2020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335" y="1222249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A00BB52-12EC-9C4C-26D4-1CC1BB3A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974" y="1959664"/>
            <a:ext cx="3776238" cy="896399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 defTabSz="685800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由于种种因素，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Adobe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2020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12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月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31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日正式停止了对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 Player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的支持，标志着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的历史性结束。全球大多数网站和平台也移除了对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内容的支持，转向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CSS3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JavaScript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等现代技术。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3BB24A-C06D-526A-8AFA-75EE591F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112" y="1541178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终结（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2020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12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31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日）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0A7846F0-DF78-309E-1843-3CBBBC3A43BC}"/>
              </a:ext>
            </a:extLst>
          </p:cNvPr>
          <p:cNvGrpSpPr/>
          <p:nvPr/>
        </p:nvGrpSpPr>
        <p:grpSpPr>
          <a:xfrm>
            <a:off x="8332509" y="1202832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1131C99-82EF-6E7A-A7D0-3ACB2210EFD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F550085-97DF-770C-7D19-D77A95051AB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81660E-712D-D80E-1AAA-D5F525AEB556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B7D6261D-F24B-B720-3413-A697FCB06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98" y="3020484"/>
            <a:ext cx="2367180" cy="15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8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Flash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的主要应用领域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main application areas of Flash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4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6E3907C-BD95-3DAE-CAA0-9B31F7E9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79" y="1381443"/>
            <a:ext cx="8419642" cy="288540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网页动画与互动内容：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时代，许多网站使用它来创建富有动感的网页动画和互动效果。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提供了强大的图形和动画工具，使设计师可以设计出比传统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网页更具吸引力的内容。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在线视频播放：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 Player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广泛应用于流媒体视频播放，特别是在视频网站上，如早期的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YouTube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Vimeo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Hulu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等。通过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，用户可以在浏览器中直接观看视频内容，无需下载。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在线广告：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广告曾经非常普遍，广告商利用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的互动性和动画功能创建引人注目的广告，来吸引用户的点击和参与。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zh-CN" altLang="en-US" sz="1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网页游戏：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ActionScript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语言使得开发者可以轻松创建互动小游戏，许多早期的网页游戏都是基于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制作的，像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《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冒险岛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》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《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神庙逃亡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》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等经典小游戏曾风靡一时。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algn="just" defTabSz="685800">
              <a:lnSpc>
                <a:spcPct val="150000"/>
              </a:lnSpc>
              <a:buAutoNum type="arabicPeriod"/>
              <a:defRPr/>
            </a:pPr>
            <a:r>
              <a:rPr lang="en-US" altLang="zh-CN" sz="1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E-Learning</a:t>
            </a:r>
            <a:r>
              <a:rPr lang="zh-CN" altLang="en-US" sz="1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与教育软件：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被大量应用于在线教育领域，用于制作互动课程和多媒体学习内容。它能够嵌入视频、音频、图形和互动测验，使学习体验更加丰富。</a:t>
            </a:r>
            <a:endParaRPr lang="en-US" altLang="ko-KR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苹果处理器简述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Apple Processors in a Nutshell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5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0BB52-12EC-9C4C-26D4-1CC1BB3A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4" y="1837208"/>
            <a:ext cx="3251296" cy="896399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 defTabSz="685800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如今，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已经基本退出了网络舞台，所有主流浏览器（如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Chrome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Firefox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Edge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等）都已经停止了对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的支持，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 Player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也无法继续使用。各大平台纷纷迁移至基于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的解决方案。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3BB24A-C06D-526A-8AFA-75EE591F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463" y="1319346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逐渐被淘汰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0A7846F0-DF78-309E-1843-3CBBBC3A43BC}"/>
              </a:ext>
            </a:extLst>
          </p:cNvPr>
          <p:cNvGrpSpPr/>
          <p:nvPr/>
        </p:nvGrpSpPr>
        <p:grpSpPr>
          <a:xfrm>
            <a:off x="426514" y="1341336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1131C99-82EF-6E7A-A7D0-3ACB2210EFD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F550085-97DF-770C-7D19-D77A95051AB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81660E-712D-D80E-1AAA-D5F525AEB556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96E3907C-BD95-3DAE-CAA0-9B31F7E9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48" y="1804230"/>
            <a:ext cx="3399981" cy="232332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228600" indent="-228600" defTabSz="685800">
              <a:lnSpc>
                <a:spcPct val="150000"/>
              </a:lnSpc>
              <a:buAutoNum type="arabicPeriod"/>
              <a:defRPr/>
            </a:pPr>
            <a:r>
              <a:rPr lang="en-US" altLang="zh-CN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：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它被认为是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的最佳替代品。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HTML5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不仅支持视频和音频播放，还能通过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JavaScript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实现复杂的互动效果，并且无需插件，原生支持移动设备。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defTabSz="685800">
              <a:lnSpc>
                <a:spcPct val="150000"/>
              </a:lnSpc>
              <a:buAutoNum type="arabicPeriod"/>
              <a:defRPr/>
            </a:pPr>
            <a:r>
              <a:rPr lang="en-US" altLang="zh-CN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JavaScript</a:t>
            </a:r>
            <a:r>
              <a:rPr lang="zh-CN" altLang="en-US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CSS3</a:t>
            </a:r>
            <a:r>
              <a:rPr lang="zh-CN" altLang="en-US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JavaScript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结合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CSS3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的动画功能，可以实现与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类似的动态效果，成为开发者首选的互动网页设计工具。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  <a:p>
            <a:pPr marL="228600" indent="-228600" defTabSz="685800">
              <a:lnSpc>
                <a:spcPct val="150000"/>
              </a:lnSpc>
              <a:buAutoNum type="arabicPeriod"/>
              <a:defRPr/>
            </a:pPr>
            <a:r>
              <a:rPr lang="en-US" altLang="zh-CN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WebGL</a:t>
            </a:r>
            <a:r>
              <a:rPr lang="zh-CN" altLang="en-US" sz="11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WebGL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用于创建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3D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图形和互动内容，替代了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Flash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在复杂图形动画中的部分功能。</a:t>
            </a:r>
            <a:endParaRPr lang="en-US" altLang="ko-KR" sz="11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AA4E5EB-541E-6963-3D21-9B5123B1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31" y="1334251"/>
            <a:ext cx="183070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现代替代技术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A7B9BA0-5856-2A14-F39B-BF92D62E6CF0}"/>
              </a:ext>
            </a:extLst>
          </p:cNvPr>
          <p:cNvGrpSpPr/>
          <p:nvPr/>
        </p:nvGrpSpPr>
        <p:grpSpPr>
          <a:xfrm>
            <a:off x="8267655" y="1360477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FBC4EC5-ABFF-576A-F696-B1FB02FC33AC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B4D1254-4AAF-27FD-914B-6B4C66C0DD7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FD2ACEB0-D1A6-BF1B-550B-B9C505EF1D5A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F835483D-B2DB-7EEF-92F2-648CAE65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2" y="2965050"/>
            <a:ext cx="2098519" cy="15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  <p:bldP spid="5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816</Words>
  <Application>Microsoft Office PowerPoint</Application>
  <PresentationFormat>全屏显示(16:9)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刘淑仪</dc:creator>
  <dc:description>锐旗设计；https://9ppt.taobao.com</dc:description>
  <cp:lastModifiedBy>淑仪 刘</cp:lastModifiedBy>
  <cp:revision>19</cp:revision>
  <dcterms:created xsi:type="dcterms:W3CDTF">2017-09-03T11:29:18Z</dcterms:created>
  <dcterms:modified xsi:type="dcterms:W3CDTF">2024-09-26T08:45:44Z</dcterms:modified>
</cp:coreProperties>
</file>