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0375" y="4058588"/>
            <a:ext cx="925733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SRUJAN KUMAR SURA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SATHYABAMA INSTITUTE OF 	SCIENCE AND 					TECHNOLOGY – CSE(AI)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A077-D078-3B6C-3B03-94A4F9F1F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6EB0-9F82-859B-955A-477E3AF4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94969E-905F-8B9D-8205-021890344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973"/>
          <a:stretch/>
        </p:blipFill>
        <p:spPr>
          <a:xfrm>
            <a:off x="581192" y="1534160"/>
            <a:ext cx="10676088" cy="4441190"/>
          </a:xfrm>
        </p:spPr>
      </p:pic>
    </p:spTree>
    <p:extLst>
      <p:ext uri="{BB962C8B-B14F-4D97-AF65-F5344CB8AC3E}">
        <p14:creationId xmlns:p14="http://schemas.microsoft.com/office/powerpoint/2010/main" val="320684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AF12E2-2541-C133-9C29-58625E7BF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501065"/>
            <a:ext cx="108792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Achieves secure, hidden message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Flask provides an accessible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Could be further optimized for larger images and  	different file formats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27200"/>
            <a:ext cx="11029615" cy="1869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https://github.com/bunnysura/AICTE_CYBERSECURITY_Project.git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4A039-4FE9-7443-FBA8-BEEDAE510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91974"/>
            <a:ext cx="921117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 (PNG, GIF,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app integration 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Advanced encryption before embedding 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storage for secure message retrieval ☁️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AI-based steganalysis detection improvements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🤖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1" y="2766219"/>
            <a:ext cx="9298744" cy="6627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335280"/>
            <a:ext cx="11029615" cy="55756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Need for secure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is noticeable; steganography hides data within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Importance of confidentiality.</a:t>
            </a:r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44880"/>
            <a:ext cx="11613485" cy="570647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HTML,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Flask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OpenCV (cv2), </a:t>
            </a:r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Local file system (uploads folder)</a:t>
            </a:r>
          </a:p>
          <a:p>
            <a:pPr marL="0" indent="0">
              <a:buNone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66705"/>
            <a:ext cx="10710038" cy="3724589"/>
          </a:xfrm>
        </p:spPr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95BD65-AFC4-3436-0AF8-BB3404C7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1" y="3107323"/>
            <a:ext cx="109163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B0F95B-4518-C715-A15E-3AAA0CD4B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" y="1229887"/>
            <a:ext cx="10601879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Hides messages in images without altering visibility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📷🔒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Password protection for added security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🔑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Fast encoding and decoding process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⚡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User-friendly web interface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 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Security &amp; Intelligence Agencies 🕵️‍♂️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Personal Use for Private Messaging 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Digital Watermarking &amp; Copyright Protection ©️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715DF-9465-FEC6-EEBF-E905AFDD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53521"/>
            <a:ext cx="10726888" cy="453767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CBAD-AB16-B96E-4130-A8CC8E00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1675-F749-FF56-EABB-003EBD9A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767E3F-70E7-FAB2-081D-A01B8573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20" y="1226820"/>
            <a:ext cx="10759440" cy="4748530"/>
          </a:xfrm>
        </p:spPr>
      </p:pic>
    </p:spTree>
    <p:extLst>
      <p:ext uri="{BB962C8B-B14F-4D97-AF65-F5344CB8AC3E}">
        <p14:creationId xmlns:p14="http://schemas.microsoft.com/office/powerpoint/2010/main" val="122692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A4FD8-258A-423D-CF61-0BC32F312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8E05-8DCC-BD39-E8CE-3658A9C1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383AAA-CD77-AD10-DAFE-F8A718EE3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301750"/>
            <a:ext cx="10950408" cy="4673600"/>
          </a:xfrm>
        </p:spPr>
      </p:pic>
    </p:spTree>
    <p:extLst>
      <p:ext uri="{BB962C8B-B14F-4D97-AF65-F5344CB8AC3E}">
        <p14:creationId xmlns:p14="http://schemas.microsoft.com/office/powerpoint/2010/main" val="421345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117</TotalTime>
  <Words>257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Srujan Sura</cp:lastModifiedBy>
  <cp:revision>51</cp:revision>
  <dcterms:created xsi:type="dcterms:W3CDTF">2021-05-26T16:50:10Z</dcterms:created>
  <dcterms:modified xsi:type="dcterms:W3CDTF">2025-03-02T10:36:24Z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