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Nunito" pitchFamily="2" charset="0"/>
      <p:regular r:id="rId18"/>
      <p:bold r:id="rId19"/>
      <p:italic r:id="rId20"/>
      <p:boldItalic r:id="rId21"/>
    </p:embeddedFont>
    <p:embeddedFont>
      <p:font typeface="Pacifico" panose="020B0604020202020204" charset="0"/>
      <p:regular r:id="rId22"/>
    </p:embeddedFont>
    <p:embeddedFont>
      <p:font typeface="Walter Turncoat" panose="020B0604020202020204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41a98d525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41a98d525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c18d72428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c18d72428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b2f7c811e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b2f7c811e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b2f7c811e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b2f7c811e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66608" y="152400"/>
            <a:ext cx="59786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323325" y="793100"/>
            <a:ext cx="4497300" cy="355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7408764" y="2591125"/>
            <a:ext cx="1690607" cy="2184456"/>
            <a:chOff x="7408764" y="2591125"/>
            <a:chExt cx="1690607" cy="2184456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7995213" y="4383200"/>
              <a:ext cx="593753" cy="392380"/>
              <a:chOff x="7995213" y="4383200"/>
              <a:chExt cx="593753" cy="392380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7995213" y="4383200"/>
                <a:ext cx="131637" cy="39238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5" name="Google Shape;15;p2"/>
              <p:cNvSpPr/>
              <p:nvPr/>
            </p:nvSpPr>
            <p:spPr>
              <a:xfrm flipH="1">
                <a:off x="8457328" y="4383200"/>
                <a:ext cx="131637" cy="39238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16" name="Google Shape;16;p2"/>
            <p:cNvSpPr/>
            <p:nvPr/>
          </p:nvSpPr>
          <p:spPr>
            <a:xfrm rot="1286208">
              <a:off x="8683842" y="4116954"/>
              <a:ext cx="383408" cy="248348"/>
            </a:xfrm>
            <a:custGeom>
              <a:avLst/>
              <a:gdLst/>
              <a:ahLst/>
              <a:cxnLst/>
              <a:rect l="l" t="t" r="r" b="b"/>
              <a:pathLst>
                <a:path w="25146" h="16288" extrusionOk="0">
                  <a:moveTo>
                    <a:pt x="0" y="0"/>
                  </a:moveTo>
                  <a:cubicBezTo>
                    <a:pt x="9272" y="3711"/>
                    <a:pt x="18751" y="8617"/>
                    <a:pt x="25146" y="16288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" name="Google Shape;17;p2"/>
            <p:cNvSpPr/>
            <p:nvPr/>
          </p:nvSpPr>
          <p:spPr>
            <a:xfrm rot="7382472">
              <a:off x="7425676" y="4045949"/>
              <a:ext cx="383364" cy="248319"/>
            </a:xfrm>
            <a:custGeom>
              <a:avLst/>
              <a:gdLst/>
              <a:ahLst/>
              <a:cxnLst/>
              <a:rect l="l" t="t" r="r" b="b"/>
              <a:pathLst>
                <a:path w="25146" h="16288" extrusionOk="0">
                  <a:moveTo>
                    <a:pt x="0" y="0"/>
                  </a:moveTo>
                  <a:cubicBezTo>
                    <a:pt x="9272" y="3711"/>
                    <a:pt x="18751" y="8617"/>
                    <a:pt x="25146" y="16288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18" name="Google Shape;18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716146" y="2591125"/>
              <a:ext cx="1151884" cy="1884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Google Shape;19;p2"/>
            <p:cNvSpPr/>
            <p:nvPr/>
          </p:nvSpPr>
          <p:spPr>
            <a:xfrm>
              <a:off x="8291550" y="3767976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02284" y="3780499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 rot="2699884">
              <a:off x="7991638" y="3650470"/>
              <a:ext cx="524796" cy="584716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2" name="Google Shape;22;p2"/>
          <p:cNvGrpSpPr/>
          <p:nvPr/>
        </p:nvGrpSpPr>
        <p:grpSpPr>
          <a:xfrm>
            <a:off x="174105" y="3016343"/>
            <a:ext cx="1561058" cy="1763848"/>
            <a:chOff x="174105" y="3016343"/>
            <a:chExt cx="1561058" cy="1763848"/>
          </a:xfrm>
        </p:grpSpPr>
        <p:grpSp>
          <p:nvGrpSpPr>
            <p:cNvPr id="23" name="Google Shape;23;p2"/>
            <p:cNvGrpSpPr/>
            <p:nvPr/>
          </p:nvGrpSpPr>
          <p:grpSpPr>
            <a:xfrm>
              <a:off x="878674" y="4387822"/>
              <a:ext cx="477532" cy="392369"/>
              <a:chOff x="3019540" y="1608452"/>
              <a:chExt cx="440488" cy="361931"/>
            </a:xfrm>
          </p:grpSpPr>
          <p:sp>
            <p:nvSpPr>
              <p:cNvPr id="24" name="Google Shape;24;p2"/>
              <p:cNvSpPr/>
              <p:nvPr/>
            </p:nvSpPr>
            <p:spPr>
              <a:xfrm flipH="1">
                <a:off x="3338602" y="1608452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5" name="Google Shape;25;p2"/>
              <p:cNvSpPr/>
              <p:nvPr/>
            </p:nvSpPr>
            <p:spPr>
              <a:xfrm flipH="1">
                <a:off x="3019540" y="1608452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pic>
          <p:nvPicPr>
            <p:cNvPr id="26" name="Google Shape;26;p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327482" y="3016343"/>
              <a:ext cx="1407681" cy="14592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" name="Google Shape;27;p2"/>
            <p:cNvSpPr/>
            <p:nvPr/>
          </p:nvSpPr>
          <p:spPr>
            <a:xfrm rot="-10145659">
              <a:off x="200227" y="3936639"/>
              <a:ext cx="271074" cy="302024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8" name="Google Shape;28;p2"/>
            <p:cNvSpPr/>
            <p:nvPr/>
          </p:nvSpPr>
          <p:spPr>
            <a:xfrm flipH="1">
              <a:off x="1077809" y="3443397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 flipH="1">
              <a:off x="1394530" y="3418598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0" name="Google Shape;160;p11"/>
          <p:cNvGrpSpPr/>
          <p:nvPr/>
        </p:nvGrpSpPr>
        <p:grpSpPr>
          <a:xfrm>
            <a:off x="329788" y="4081200"/>
            <a:ext cx="8484419" cy="1041759"/>
            <a:chOff x="329788" y="4081200"/>
            <a:chExt cx="8484419" cy="1041759"/>
          </a:xfrm>
        </p:grpSpPr>
        <p:sp>
          <p:nvSpPr>
            <p:cNvPr id="161" name="Google Shape;161;p11"/>
            <p:cNvSpPr/>
            <p:nvPr/>
          </p:nvSpPr>
          <p:spPr>
            <a:xfrm flipH="1">
              <a:off x="2483177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2" name="Google Shape;162;p11"/>
            <p:cNvSpPr/>
            <p:nvPr/>
          </p:nvSpPr>
          <p:spPr>
            <a:xfrm flipH="1">
              <a:off x="2290603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3" name="Google Shape;163;p11"/>
            <p:cNvSpPr/>
            <p:nvPr/>
          </p:nvSpPr>
          <p:spPr>
            <a:xfrm>
              <a:off x="501300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" name="Google Shape;164;p11"/>
            <p:cNvSpPr/>
            <p:nvPr/>
          </p:nvSpPr>
          <p:spPr>
            <a:xfrm flipH="1">
              <a:off x="758564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5" name="Google Shape;165;p11"/>
            <p:cNvSpPr/>
            <p:nvPr/>
          </p:nvSpPr>
          <p:spPr>
            <a:xfrm>
              <a:off x="1274015" y="4925729"/>
              <a:ext cx="168163" cy="181080"/>
            </a:xfrm>
            <a:custGeom>
              <a:avLst/>
              <a:gdLst/>
              <a:ahLst/>
              <a:cxnLst/>
              <a:rect l="l" t="t" r="r" b="b"/>
              <a:pathLst>
                <a:path w="11144" h="12002" extrusionOk="0">
                  <a:moveTo>
                    <a:pt x="11144" y="0"/>
                  </a:moveTo>
                  <a:lnTo>
                    <a:pt x="3429" y="12002"/>
                  </a:lnTo>
                  <a:lnTo>
                    <a:pt x="0" y="9144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6" name="Google Shape;166;p11"/>
            <p:cNvSpPr/>
            <p:nvPr/>
          </p:nvSpPr>
          <p:spPr>
            <a:xfrm>
              <a:off x="1517285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7" name="Google Shape;167;p11"/>
            <p:cNvSpPr/>
            <p:nvPr/>
          </p:nvSpPr>
          <p:spPr>
            <a:xfrm>
              <a:off x="3194293" y="4900109"/>
              <a:ext cx="74300" cy="222850"/>
            </a:xfrm>
            <a:custGeom>
              <a:avLst/>
              <a:gdLst/>
              <a:ahLst/>
              <a:cxnLst/>
              <a:rect l="l" t="t" r="r" b="b"/>
              <a:pathLst>
                <a:path w="2972" h="8914" extrusionOk="0">
                  <a:moveTo>
                    <a:pt x="0" y="0"/>
                  </a:moveTo>
                  <a:lnTo>
                    <a:pt x="0" y="8914"/>
                  </a:lnTo>
                  <a:lnTo>
                    <a:pt x="2972" y="8914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8" name="Google Shape;168;p11"/>
            <p:cNvSpPr/>
            <p:nvPr/>
          </p:nvSpPr>
          <p:spPr>
            <a:xfrm>
              <a:off x="3346693" y="4900109"/>
              <a:ext cx="74300" cy="222850"/>
            </a:xfrm>
            <a:custGeom>
              <a:avLst/>
              <a:gdLst/>
              <a:ahLst/>
              <a:cxnLst/>
              <a:rect l="l" t="t" r="r" b="b"/>
              <a:pathLst>
                <a:path w="2972" h="8914" extrusionOk="0">
                  <a:moveTo>
                    <a:pt x="0" y="0"/>
                  </a:moveTo>
                  <a:lnTo>
                    <a:pt x="0" y="8914"/>
                  </a:lnTo>
                  <a:lnTo>
                    <a:pt x="2972" y="8914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9" name="Google Shape;169;p11"/>
            <p:cNvSpPr/>
            <p:nvPr/>
          </p:nvSpPr>
          <p:spPr>
            <a:xfrm>
              <a:off x="4121250" y="4918525"/>
              <a:ext cx="242250" cy="122750"/>
            </a:xfrm>
            <a:custGeom>
              <a:avLst/>
              <a:gdLst/>
              <a:ahLst/>
              <a:cxnLst/>
              <a:rect l="l" t="t" r="r" b="b"/>
              <a:pathLst>
                <a:path w="9690" h="4910" extrusionOk="0">
                  <a:moveTo>
                    <a:pt x="0" y="0"/>
                  </a:moveTo>
                  <a:lnTo>
                    <a:pt x="3747" y="4910"/>
                  </a:lnTo>
                  <a:lnTo>
                    <a:pt x="8140" y="905"/>
                  </a:lnTo>
                  <a:lnTo>
                    <a:pt x="9690" y="3230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0" name="Google Shape;170;p11"/>
            <p:cNvSpPr/>
            <p:nvPr/>
          </p:nvSpPr>
          <p:spPr>
            <a:xfrm flipH="1">
              <a:off x="3948593" y="4900109"/>
              <a:ext cx="74300" cy="222850"/>
            </a:xfrm>
            <a:custGeom>
              <a:avLst/>
              <a:gdLst/>
              <a:ahLst/>
              <a:cxnLst/>
              <a:rect l="l" t="t" r="r" b="b"/>
              <a:pathLst>
                <a:path w="2972" h="8914" extrusionOk="0">
                  <a:moveTo>
                    <a:pt x="0" y="0"/>
                  </a:moveTo>
                  <a:lnTo>
                    <a:pt x="0" y="8914"/>
                  </a:lnTo>
                  <a:lnTo>
                    <a:pt x="2972" y="8914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1" name="Google Shape;171;p11"/>
            <p:cNvSpPr/>
            <p:nvPr/>
          </p:nvSpPr>
          <p:spPr>
            <a:xfrm>
              <a:off x="8284998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2" name="Google Shape;172;p11"/>
            <p:cNvSpPr/>
            <p:nvPr/>
          </p:nvSpPr>
          <p:spPr>
            <a:xfrm>
              <a:off x="4958397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3" name="Google Shape;173;p11"/>
            <p:cNvSpPr/>
            <p:nvPr/>
          </p:nvSpPr>
          <p:spPr>
            <a:xfrm flipH="1">
              <a:off x="5893602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4" name="Google Shape;174;p11"/>
            <p:cNvSpPr/>
            <p:nvPr/>
          </p:nvSpPr>
          <p:spPr>
            <a:xfrm flipH="1">
              <a:off x="5701028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5" name="Google Shape;175;p11"/>
            <p:cNvSpPr/>
            <p:nvPr/>
          </p:nvSpPr>
          <p:spPr>
            <a:xfrm>
              <a:off x="4779100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6" name="Google Shape;176;p11"/>
            <p:cNvSpPr/>
            <p:nvPr/>
          </p:nvSpPr>
          <p:spPr>
            <a:xfrm flipH="1">
              <a:off x="8479339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7" name="Google Shape;177;p11"/>
            <p:cNvSpPr/>
            <p:nvPr/>
          </p:nvSpPr>
          <p:spPr>
            <a:xfrm>
              <a:off x="6413178" y="4925729"/>
              <a:ext cx="168163" cy="181080"/>
            </a:xfrm>
            <a:custGeom>
              <a:avLst/>
              <a:gdLst/>
              <a:ahLst/>
              <a:cxnLst/>
              <a:rect l="l" t="t" r="r" b="b"/>
              <a:pathLst>
                <a:path w="11144" h="12002" extrusionOk="0">
                  <a:moveTo>
                    <a:pt x="11144" y="0"/>
                  </a:moveTo>
                  <a:lnTo>
                    <a:pt x="3429" y="12002"/>
                  </a:lnTo>
                  <a:lnTo>
                    <a:pt x="0" y="9144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8" name="Google Shape;178;p11"/>
            <p:cNvSpPr/>
            <p:nvPr/>
          </p:nvSpPr>
          <p:spPr>
            <a:xfrm>
              <a:off x="6656447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9" name="Google Shape;179;p11"/>
            <p:cNvSpPr/>
            <p:nvPr/>
          </p:nvSpPr>
          <p:spPr>
            <a:xfrm rot="-772385" flipH="1">
              <a:off x="7297125" y="4931449"/>
              <a:ext cx="242258" cy="122754"/>
            </a:xfrm>
            <a:custGeom>
              <a:avLst/>
              <a:gdLst/>
              <a:ahLst/>
              <a:cxnLst/>
              <a:rect l="l" t="t" r="r" b="b"/>
              <a:pathLst>
                <a:path w="9690" h="4910" extrusionOk="0">
                  <a:moveTo>
                    <a:pt x="0" y="0"/>
                  </a:moveTo>
                  <a:lnTo>
                    <a:pt x="3747" y="4910"/>
                  </a:lnTo>
                  <a:lnTo>
                    <a:pt x="8140" y="905"/>
                  </a:lnTo>
                  <a:lnTo>
                    <a:pt x="9690" y="3230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0" name="Google Shape;180;p11"/>
            <p:cNvSpPr/>
            <p:nvPr/>
          </p:nvSpPr>
          <p:spPr>
            <a:xfrm>
              <a:off x="7637737" y="4900109"/>
              <a:ext cx="74300" cy="222850"/>
            </a:xfrm>
            <a:custGeom>
              <a:avLst/>
              <a:gdLst/>
              <a:ahLst/>
              <a:cxnLst/>
              <a:rect l="l" t="t" r="r" b="b"/>
              <a:pathLst>
                <a:path w="2972" h="8914" extrusionOk="0">
                  <a:moveTo>
                    <a:pt x="0" y="0"/>
                  </a:moveTo>
                  <a:lnTo>
                    <a:pt x="0" y="8914"/>
                  </a:lnTo>
                  <a:lnTo>
                    <a:pt x="2972" y="8914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181" name="Google Shape;181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5568301" y="4081200"/>
              <a:ext cx="534466" cy="874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2" name="Google Shape;182;p1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115641" y="4081200"/>
              <a:ext cx="534466" cy="874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3" name="Google Shape;183;p1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188383" y="4278497"/>
              <a:ext cx="653153" cy="6770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4" name="Google Shape;184;p1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761275" y="4278497"/>
              <a:ext cx="667508" cy="6770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5" name="Google Shape;185;p1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flipH="1">
              <a:off x="2924212" y="4256964"/>
              <a:ext cx="715358" cy="6986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6" name="Google Shape;186;p1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300672" y="4256964"/>
              <a:ext cx="715358" cy="6986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" name="Google Shape;187;p11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8077315" y="4445972"/>
              <a:ext cx="736891" cy="5096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8" name="Google Shape;188;p1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329788" y="4445972"/>
              <a:ext cx="736891" cy="5096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9" name="Google Shape;189;p11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4550488" y="4276104"/>
              <a:ext cx="667508" cy="6794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0" name="Google Shape;190;p11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7213935" y="4276104"/>
              <a:ext cx="741676" cy="6794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1" name="Google Shape;191;p11"/>
            <p:cNvSpPr/>
            <p:nvPr/>
          </p:nvSpPr>
          <p:spPr>
            <a:xfrm>
              <a:off x="4896942" y="4662673"/>
              <a:ext cx="69459" cy="69702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4755021" y="4650887"/>
              <a:ext cx="60144" cy="6244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8426917" y="4646004"/>
              <a:ext cx="69459" cy="69702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8284996" y="4634218"/>
              <a:ext cx="60144" cy="6244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1583030" y="4529911"/>
              <a:ext cx="69459" cy="69702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1441108" y="4518125"/>
              <a:ext cx="60144" cy="6244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1"/>
            <p:cNvSpPr/>
            <p:nvPr/>
          </p:nvSpPr>
          <p:spPr>
            <a:xfrm flipH="1">
              <a:off x="5767046" y="4577317"/>
              <a:ext cx="69459" cy="69702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1"/>
            <p:cNvSpPr/>
            <p:nvPr/>
          </p:nvSpPr>
          <p:spPr>
            <a:xfrm flipH="1">
              <a:off x="5918283" y="4565531"/>
              <a:ext cx="60144" cy="6244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1"/>
            <p:cNvSpPr/>
            <p:nvPr/>
          </p:nvSpPr>
          <p:spPr>
            <a:xfrm flipH="1">
              <a:off x="3228777" y="4602367"/>
              <a:ext cx="69459" cy="69702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1"/>
            <p:cNvSpPr/>
            <p:nvPr/>
          </p:nvSpPr>
          <p:spPr>
            <a:xfrm flipH="1">
              <a:off x="3380014" y="4590581"/>
              <a:ext cx="60144" cy="6244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1"/>
            <p:cNvSpPr/>
            <p:nvPr/>
          </p:nvSpPr>
          <p:spPr>
            <a:xfrm rot="-311666">
              <a:off x="4096754" y="4630462"/>
              <a:ext cx="69746" cy="69989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1"/>
            <p:cNvSpPr/>
            <p:nvPr/>
          </p:nvSpPr>
          <p:spPr>
            <a:xfrm rot="-392198">
              <a:off x="3942938" y="4634457"/>
              <a:ext cx="59913" cy="62209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1"/>
            <p:cNvSpPr/>
            <p:nvPr/>
          </p:nvSpPr>
          <p:spPr>
            <a:xfrm rot="-311666">
              <a:off x="6638372" y="4644749"/>
              <a:ext cx="69746" cy="69989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1"/>
            <p:cNvSpPr/>
            <p:nvPr/>
          </p:nvSpPr>
          <p:spPr>
            <a:xfrm rot="-392198">
              <a:off x="6484557" y="4648745"/>
              <a:ext cx="59913" cy="62209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1"/>
            <p:cNvSpPr/>
            <p:nvPr/>
          </p:nvSpPr>
          <p:spPr>
            <a:xfrm rot="-311666">
              <a:off x="7699854" y="4645862"/>
              <a:ext cx="69746" cy="69989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1"/>
            <p:cNvSpPr/>
            <p:nvPr/>
          </p:nvSpPr>
          <p:spPr>
            <a:xfrm rot="-392198">
              <a:off x="7546038" y="4649857"/>
              <a:ext cx="59913" cy="62209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1"/>
            <p:cNvSpPr/>
            <p:nvPr/>
          </p:nvSpPr>
          <p:spPr>
            <a:xfrm rot="-311666">
              <a:off x="2463316" y="4605762"/>
              <a:ext cx="69746" cy="69989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1"/>
            <p:cNvSpPr/>
            <p:nvPr/>
          </p:nvSpPr>
          <p:spPr>
            <a:xfrm rot="-392198">
              <a:off x="2309500" y="4609757"/>
              <a:ext cx="59913" cy="62209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1"/>
            <p:cNvSpPr/>
            <p:nvPr/>
          </p:nvSpPr>
          <p:spPr>
            <a:xfrm rot="-311666">
              <a:off x="747579" y="4675687"/>
              <a:ext cx="69746" cy="69989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1"/>
            <p:cNvSpPr/>
            <p:nvPr/>
          </p:nvSpPr>
          <p:spPr>
            <a:xfrm rot="-392198">
              <a:off x="593763" y="4679682"/>
              <a:ext cx="59913" cy="62209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1"/>
            <p:cNvSpPr/>
            <p:nvPr/>
          </p:nvSpPr>
          <p:spPr>
            <a:xfrm rot="1498374">
              <a:off x="4099383" y="4682386"/>
              <a:ext cx="123962" cy="138116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2" name="Google Shape;212;p11"/>
            <p:cNvSpPr/>
            <p:nvPr/>
          </p:nvSpPr>
          <p:spPr>
            <a:xfrm rot="2700242">
              <a:off x="579912" y="4640102"/>
              <a:ext cx="251162" cy="279858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3" name="Google Shape;213;p11"/>
            <p:cNvSpPr/>
            <p:nvPr/>
          </p:nvSpPr>
          <p:spPr>
            <a:xfrm>
              <a:off x="2328621" y="4644669"/>
              <a:ext cx="170700" cy="170700"/>
            </a:xfrm>
            <a:prstGeom prst="pie">
              <a:avLst>
                <a:gd name="adj1" fmla="val 0"/>
                <a:gd name="adj2" fmla="val 1085293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1"/>
            <p:cNvSpPr/>
            <p:nvPr/>
          </p:nvSpPr>
          <p:spPr>
            <a:xfrm>
              <a:off x="6533530" y="4690100"/>
              <a:ext cx="122700" cy="122700"/>
            </a:xfrm>
            <a:prstGeom prst="pie">
              <a:avLst>
                <a:gd name="adj1" fmla="val 0"/>
                <a:gd name="adj2" fmla="val 1085293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7620925" y="4750629"/>
              <a:ext cx="75900" cy="1056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USTOM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3"/>
          <p:cNvGrpSpPr/>
          <p:nvPr/>
        </p:nvGrpSpPr>
        <p:grpSpPr>
          <a:xfrm>
            <a:off x="7423694" y="2798737"/>
            <a:ext cx="1617944" cy="1829054"/>
            <a:chOff x="7423694" y="2798737"/>
            <a:chExt cx="1617944" cy="1829054"/>
          </a:xfrm>
        </p:grpSpPr>
        <p:grpSp>
          <p:nvGrpSpPr>
            <p:cNvPr id="32" name="Google Shape;32;p3"/>
            <p:cNvGrpSpPr/>
            <p:nvPr/>
          </p:nvGrpSpPr>
          <p:grpSpPr>
            <a:xfrm flipH="1">
              <a:off x="7859537" y="4235422"/>
              <a:ext cx="477532" cy="392369"/>
              <a:chOff x="3019540" y="1608452"/>
              <a:chExt cx="440488" cy="361931"/>
            </a:xfrm>
          </p:grpSpPr>
          <p:sp>
            <p:nvSpPr>
              <p:cNvPr id="33" name="Google Shape;33;p3"/>
              <p:cNvSpPr/>
              <p:nvPr/>
            </p:nvSpPr>
            <p:spPr>
              <a:xfrm flipH="1">
                <a:off x="3338602" y="1608452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4" name="Google Shape;34;p3"/>
              <p:cNvSpPr/>
              <p:nvPr/>
            </p:nvSpPr>
            <p:spPr>
              <a:xfrm flipH="1">
                <a:off x="3019540" y="1608452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pic>
          <p:nvPicPr>
            <p:cNvPr id="35" name="Google Shape;35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423694" y="2798737"/>
              <a:ext cx="1541746" cy="15056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" name="Google Shape;36;p3"/>
            <p:cNvSpPr/>
            <p:nvPr/>
          </p:nvSpPr>
          <p:spPr>
            <a:xfrm rot="10145659" flipH="1">
              <a:off x="8744442" y="3784239"/>
              <a:ext cx="271074" cy="302024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" name="Google Shape;37;p3"/>
            <p:cNvSpPr/>
            <p:nvPr/>
          </p:nvSpPr>
          <p:spPr>
            <a:xfrm>
              <a:off x="8145101" y="3519597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846505" y="3494798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" name="Google Shape;39;p3"/>
          <p:cNvGrpSpPr/>
          <p:nvPr/>
        </p:nvGrpSpPr>
        <p:grpSpPr>
          <a:xfrm>
            <a:off x="234989" y="2839988"/>
            <a:ext cx="1635537" cy="1783192"/>
            <a:chOff x="234989" y="2839988"/>
            <a:chExt cx="1635537" cy="1783192"/>
          </a:xfrm>
        </p:grpSpPr>
        <p:grpSp>
          <p:nvGrpSpPr>
            <p:cNvPr id="40" name="Google Shape;40;p3"/>
            <p:cNvGrpSpPr/>
            <p:nvPr/>
          </p:nvGrpSpPr>
          <p:grpSpPr>
            <a:xfrm>
              <a:off x="782412" y="4230800"/>
              <a:ext cx="593753" cy="392380"/>
              <a:chOff x="7919013" y="4383200"/>
              <a:chExt cx="593753" cy="392380"/>
            </a:xfrm>
          </p:grpSpPr>
          <p:sp>
            <p:nvSpPr>
              <p:cNvPr id="41" name="Google Shape;41;p3"/>
              <p:cNvSpPr/>
              <p:nvPr/>
            </p:nvSpPr>
            <p:spPr>
              <a:xfrm>
                <a:off x="7919013" y="4383200"/>
                <a:ext cx="131637" cy="39238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2" name="Google Shape;42;p3"/>
              <p:cNvSpPr/>
              <p:nvPr/>
            </p:nvSpPr>
            <p:spPr>
              <a:xfrm flipH="1">
                <a:off x="8381128" y="4383200"/>
                <a:ext cx="131637" cy="39238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43" name="Google Shape;43;p3"/>
            <p:cNvSpPr/>
            <p:nvPr/>
          </p:nvSpPr>
          <p:spPr>
            <a:xfrm rot="-8639560">
              <a:off x="305426" y="3422808"/>
              <a:ext cx="383356" cy="248314"/>
            </a:xfrm>
            <a:custGeom>
              <a:avLst/>
              <a:gdLst/>
              <a:ahLst/>
              <a:cxnLst/>
              <a:rect l="l" t="t" r="r" b="b"/>
              <a:pathLst>
                <a:path w="25146" h="16288" extrusionOk="0">
                  <a:moveTo>
                    <a:pt x="0" y="0"/>
                  </a:moveTo>
                  <a:cubicBezTo>
                    <a:pt x="9272" y="3711"/>
                    <a:pt x="18751" y="8617"/>
                    <a:pt x="25146" y="16288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" name="Google Shape;44;p3"/>
            <p:cNvSpPr/>
            <p:nvPr/>
          </p:nvSpPr>
          <p:spPr>
            <a:xfrm rot="8639560" flipH="1">
              <a:off x="1450801" y="3422808"/>
              <a:ext cx="383356" cy="248314"/>
            </a:xfrm>
            <a:custGeom>
              <a:avLst/>
              <a:gdLst/>
              <a:ahLst/>
              <a:cxnLst/>
              <a:rect l="l" t="t" r="r" b="b"/>
              <a:pathLst>
                <a:path w="25146" h="16288" extrusionOk="0">
                  <a:moveTo>
                    <a:pt x="0" y="0"/>
                  </a:moveTo>
                  <a:cubicBezTo>
                    <a:pt x="9272" y="3711"/>
                    <a:pt x="18751" y="8617"/>
                    <a:pt x="25146" y="16288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45" name="Google Shape;45;p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4989" y="2839988"/>
              <a:ext cx="1598465" cy="14644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" name="Google Shape;46;p3"/>
            <p:cNvSpPr/>
            <p:nvPr/>
          </p:nvSpPr>
          <p:spPr>
            <a:xfrm>
              <a:off x="1154950" y="3615576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865684" y="3628099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937638" y="3714775"/>
              <a:ext cx="264300" cy="264300"/>
            </a:xfrm>
            <a:prstGeom prst="pie">
              <a:avLst>
                <a:gd name="adj1" fmla="val 0"/>
                <a:gd name="adj2" fmla="val 1085293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9" name="Google Shape;49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6608" y="152400"/>
            <a:ext cx="59786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3"/>
          <p:cNvSpPr txBox="1">
            <a:spLocks noGrp="1"/>
          </p:cNvSpPr>
          <p:nvPr>
            <p:ph type="ctrTitle"/>
          </p:nvPr>
        </p:nvSpPr>
        <p:spPr>
          <a:xfrm>
            <a:off x="2332650" y="1867225"/>
            <a:ext cx="4478700" cy="1007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1" name="Google Shape;51;p3"/>
          <p:cNvSpPr txBox="1">
            <a:spLocks noGrp="1"/>
          </p:cNvSpPr>
          <p:nvPr>
            <p:ph type="subTitle" idx="1"/>
          </p:nvPr>
        </p:nvSpPr>
        <p:spPr>
          <a:xfrm>
            <a:off x="2332650" y="2971775"/>
            <a:ext cx="4478700" cy="304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24513" y="275719"/>
            <a:ext cx="4757423" cy="4551961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1821650" y="1014450"/>
            <a:ext cx="3672000" cy="3114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55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➜"/>
              <a:defRPr i="1">
                <a:solidFill>
                  <a:schemeClr val="dk1"/>
                </a:solidFill>
              </a:defRPr>
            </a:lvl1pPr>
            <a:lvl2pPr marL="914400" lvl="1" indent="-381000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  <a:defRPr i="1">
                <a:solidFill>
                  <a:schemeClr val="dk1"/>
                </a:solidFill>
              </a:defRPr>
            </a:lvl2pPr>
            <a:lvl3pPr marL="1371600" lvl="2" indent="-381000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  <a:defRPr i="1">
                <a:solidFill>
                  <a:schemeClr val="dk1"/>
                </a:solidFill>
              </a:defRPr>
            </a:lvl3pPr>
            <a:lvl4pPr marL="1828800" lvl="3" indent="-381000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  <a:defRPr i="1">
                <a:solidFill>
                  <a:schemeClr val="dk1"/>
                </a:solidFill>
              </a:defRPr>
            </a:lvl4pPr>
            <a:lvl5pPr marL="2286000" lvl="4" indent="-381000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  <a:defRPr i="1">
                <a:solidFill>
                  <a:schemeClr val="dk1"/>
                </a:solidFill>
              </a:defRPr>
            </a:lvl5pPr>
            <a:lvl6pPr marL="2743200" lvl="5" indent="-381000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  <a:defRPr i="1">
                <a:solidFill>
                  <a:schemeClr val="dk1"/>
                </a:solidFill>
              </a:defRPr>
            </a:lvl6pPr>
            <a:lvl7pPr marL="3200400" lvl="6" indent="-381000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i="1">
                <a:solidFill>
                  <a:schemeClr val="dk1"/>
                </a:solidFill>
              </a:defRPr>
            </a:lvl7pPr>
            <a:lvl8pPr marL="3657600" lvl="7" indent="-381000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i="1">
                <a:solidFill>
                  <a:schemeClr val="dk1"/>
                </a:solidFill>
              </a:defRPr>
            </a:lvl8pPr>
            <a:lvl9pPr marL="4114800" lvl="8" indent="-381000" algn="ctr" rtl="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Char char="■"/>
              <a:defRPr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4"/>
          <p:cNvSpPr txBox="1"/>
          <p:nvPr/>
        </p:nvSpPr>
        <p:spPr>
          <a:xfrm>
            <a:off x="2679000" y="2757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“</a:t>
            </a:r>
            <a:endParaRPr sz="9600">
              <a:solidFill>
                <a:schemeClr val="dk1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56" name="Google Shape;56;p4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7" name="Google Shape;57;p4"/>
          <p:cNvGrpSpPr/>
          <p:nvPr/>
        </p:nvGrpSpPr>
        <p:grpSpPr>
          <a:xfrm>
            <a:off x="6077345" y="2421525"/>
            <a:ext cx="1652587" cy="2191979"/>
            <a:chOff x="6077345" y="2421525"/>
            <a:chExt cx="1652587" cy="2191979"/>
          </a:xfrm>
        </p:grpSpPr>
        <p:sp>
          <p:nvSpPr>
            <p:cNvPr id="58" name="Google Shape;58;p4"/>
            <p:cNvSpPr/>
            <p:nvPr/>
          </p:nvSpPr>
          <p:spPr>
            <a:xfrm rot="-9402089">
              <a:off x="6110823" y="3129898"/>
              <a:ext cx="383368" cy="248322"/>
            </a:xfrm>
            <a:custGeom>
              <a:avLst/>
              <a:gdLst/>
              <a:ahLst/>
              <a:cxnLst/>
              <a:rect l="l" t="t" r="r" b="b"/>
              <a:pathLst>
                <a:path w="25146" h="16288" extrusionOk="0">
                  <a:moveTo>
                    <a:pt x="0" y="0"/>
                  </a:moveTo>
                  <a:cubicBezTo>
                    <a:pt x="9272" y="3711"/>
                    <a:pt x="18751" y="8617"/>
                    <a:pt x="25146" y="16288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59" name="Google Shape;59;p4"/>
            <p:cNvGrpSpPr/>
            <p:nvPr/>
          </p:nvGrpSpPr>
          <p:grpSpPr>
            <a:xfrm flipH="1">
              <a:off x="6683849" y="4221134"/>
              <a:ext cx="477532" cy="392369"/>
              <a:chOff x="4104022" y="1595273"/>
              <a:chExt cx="440488" cy="361931"/>
            </a:xfrm>
          </p:grpSpPr>
          <p:sp>
            <p:nvSpPr>
              <p:cNvPr id="60" name="Google Shape;60;p4"/>
              <p:cNvSpPr/>
              <p:nvPr/>
            </p:nvSpPr>
            <p:spPr>
              <a:xfrm flipH="1">
                <a:off x="4423085" y="1595273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1" name="Google Shape;61;p4"/>
              <p:cNvSpPr/>
              <p:nvPr/>
            </p:nvSpPr>
            <p:spPr>
              <a:xfrm flipH="1">
                <a:off x="4104022" y="1595273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pic>
          <p:nvPicPr>
            <p:cNvPr id="62" name="Google Shape;62;p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346671" y="2421525"/>
              <a:ext cx="1151884" cy="1884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" name="Google Shape;63;p4"/>
            <p:cNvSpPr/>
            <p:nvPr/>
          </p:nvSpPr>
          <p:spPr>
            <a:xfrm rot="10145659" flipH="1">
              <a:off x="7432735" y="3653264"/>
              <a:ext cx="271074" cy="302024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4" name="Google Shape;64;p4"/>
            <p:cNvSpPr/>
            <p:nvPr/>
          </p:nvSpPr>
          <p:spPr>
            <a:xfrm>
              <a:off x="6833395" y="3388622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6534799" y="3363823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1795" y="152400"/>
            <a:ext cx="7293742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5"/>
          <p:cNvSpPr txBox="1">
            <a:spLocks noGrp="1"/>
          </p:cNvSpPr>
          <p:nvPr>
            <p:ph type="title"/>
          </p:nvPr>
        </p:nvSpPr>
        <p:spPr>
          <a:xfrm>
            <a:off x="548125" y="593125"/>
            <a:ext cx="61671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body" idx="1"/>
          </p:nvPr>
        </p:nvSpPr>
        <p:spPr>
          <a:xfrm>
            <a:off x="548125" y="1271600"/>
            <a:ext cx="6167100" cy="329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➜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-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-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-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-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-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1" name="Google Shape;71;p5"/>
          <p:cNvGrpSpPr/>
          <p:nvPr/>
        </p:nvGrpSpPr>
        <p:grpSpPr>
          <a:xfrm>
            <a:off x="7351600" y="2783674"/>
            <a:ext cx="1613838" cy="1779823"/>
            <a:chOff x="7351600" y="2783674"/>
            <a:chExt cx="1613838" cy="1779823"/>
          </a:xfrm>
        </p:grpSpPr>
        <p:grpSp>
          <p:nvGrpSpPr>
            <p:cNvPr id="72" name="Google Shape;72;p5"/>
            <p:cNvGrpSpPr/>
            <p:nvPr/>
          </p:nvGrpSpPr>
          <p:grpSpPr>
            <a:xfrm flipH="1">
              <a:off x="7859537" y="4171128"/>
              <a:ext cx="477532" cy="392369"/>
              <a:chOff x="3019540" y="1549146"/>
              <a:chExt cx="440488" cy="361931"/>
            </a:xfrm>
          </p:grpSpPr>
          <p:sp>
            <p:nvSpPr>
              <p:cNvPr id="73" name="Google Shape;73;p5"/>
              <p:cNvSpPr/>
              <p:nvPr/>
            </p:nvSpPr>
            <p:spPr>
              <a:xfrm flipH="1">
                <a:off x="3338602" y="1549146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4" name="Google Shape;74;p5"/>
              <p:cNvSpPr/>
              <p:nvPr/>
            </p:nvSpPr>
            <p:spPr>
              <a:xfrm flipH="1">
                <a:off x="3019540" y="1549146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pic>
          <p:nvPicPr>
            <p:cNvPr id="75" name="Google Shape;75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351600" y="2783674"/>
              <a:ext cx="1457782" cy="14839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Google Shape;76;p5"/>
            <p:cNvSpPr/>
            <p:nvPr/>
          </p:nvSpPr>
          <p:spPr>
            <a:xfrm rot="10145659" flipH="1">
              <a:off x="8668242" y="3860439"/>
              <a:ext cx="271074" cy="302024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7" name="Google Shape;77;p5"/>
            <p:cNvSpPr/>
            <p:nvPr/>
          </p:nvSpPr>
          <p:spPr>
            <a:xfrm>
              <a:off x="8068901" y="3595797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770305" y="3570998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93063" y="885825"/>
            <a:ext cx="3603500" cy="3738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147438" y="1314450"/>
            <a:ext cx="3603500" cy="353855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6"/>
          <p:cNvSpPr txBox="1">
            <a:spLocks noGrp="1"/>
          </p:cNvSpPr>
          <p:nvPr>
            <p:ph type="title"/>
          </p:nvPr>
        </p:nvSpPr>
        <p:spPr>
          <a:xfrm>
            <a:off x="1488450" y="243075"/>
            <a:ext cx="61671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6"/>
          <p:cNvSpPr txBox="1">
            <a:spLocks noGrp="1"/>
          </p:cNvSpPr>
          <p:nvPr>
            <p:ph type="body" idx="1"/>
          </p:nvPr>
        </p:nvSpPr>
        <p:spPr>
          <a:xfrm>
            <a:off x="1693075" y="1618400"/>
            <a:ext cx="2509800" cy="28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➜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84" name="Google Shape;84;p6"/>
          <p:cNvSpPr txBox="1">
            <a:spLocks noGrp="1"/>
          </p:cNvSpPr>
          <p:nvPr>
            <p:ph type="body" idx="2"/>
          </p:nvPr>
        </p:nvSpPr>
        <p:spPr>
          <a:xfrm>
            <a:off x="4939924" y="1313600"/>
            <a:ext cx="2509800" cy="28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➜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85" name="Google Shape;85;p6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6" name="Google Shape;86;p6"/>
          <p:cNvGrpSpPr/>
          <p:nvPr/>
        </p:nvGrpSpPr>
        <p:grpSpPr>
          <a:xfrm>
            <a:off x="7863411" y="2967400"/>
            <a:ext cx="1420590" cy="1275975"/>
            <a:chOff x="7863411" y="2967400"/>
            <a:chExt cx="1420590" cy="1275975"/>
          </a:xfrm>
        </p:grpSpPr>
        <p:grpSp>
          <p:nvGrpSpPr>
            <p:cNvPr id="87" name="Google Shape;87;p6"/>
            <p:cNvGrpSpPr/>
            <p:nvPr/>
          </p:nvGrpSpPr>
          <p:grpSpPr>
            <a:xfrm>
              <a:off x="8277250" y="3881444"/>
              <a:ext cx="440488" cy="361931"/>
              <a:chOff x="8277250" y="3881444"/>
              <a:chExt cx="440488" cy="36193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8277250" y="3881444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9" name="Google Shape;89;p6"/>
              <p:cNvSpPr/>
              <p:nvPr/>
            </p:nvSpPr>
            <p:spPr>
              <a:xfrm>
                <a:off x="8596313" y="3881444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pic>
          <p:nvPicPr>
            <p:cNvPr id="90" name="Google Shape;90;p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63411" y="2967400"/>
              <a:ext cx="1420590" cy="9824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Google Shape;91;p6"/>
            <p:cNvSpPr/>
            <p:nvPr/>
          </p:nvSpPr>
          <p:spPr>
            <a:xfrm>
              <a:off x="8535376" y="3335872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8236780" y="3311073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" name="Google Shape;93;p6"/>
          <p:cNvGrpSpPr/>
          <p:nvPr/>
        </p:nvGrpSpPr>
        <p:grpSpPr>
          <a:xfrm>
            <a:off x="-207150" y="2962110"/>
            <a:ext cx="1286833" cy="1586084"/>
            <a:chOff x="-207150" y="2962110"/>
            <a:chExt cx="1286833" cy="1586084"/>
          </a:xfrm>
        </p:grpSpPr>
        <p:grpSp>
          <p:nvGrpSpPr>
            <p:cNvPr id="94" name="Google Shape;94;p6"/>
            <p:cNvGrpSpPr/>
            <p:nvPr/>
          </p:nvGrpSpPr>
          <p:grpSpPr>
            <a:xfrm>
              <a:off x="120475" y="4186263"/>
              <a:ext cx="547675" cy="361931"/>
              <a:chOff x="120475" y="4186263"/>
              <a:chExt cx="547675" cy="361931"/>
            </a:xfrm>
          </p:grpSpPr>
          <p:sp>
            <p:nvSpPr>
              <p:cNvPr id="95" name="Google Shape;95;p6"/>
              <p:cNvSpPr/>
              <p:nvPr/>
            </p:nvSpPr>
            <p:spPr>
              <a:xfrm>
                <a:off x="120475" y="4186263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6" name="Google Shape;96;p6"/>
              <p:cNvSpPr/>
              <p:nvPr/>
            </p:nvSpPr>
            <p:spPr>
              <a:xfrm flipH="1">
                <a:off x="546725" y="4186263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pic>
          <p:nvPicPr>
            <p:cNvPr id="97" name="Google Shape;97;p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-207150" y="2962110"/>
              <a:ext cx="1286833" cy="13052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" name="Google Shape;98;p6"/>
            <p:cNvSpPr/>
            <p:nvPr/>
          </p:nvSpPr>
          <p:spPr>
            <a:xfrm rot="10576116">
              <a:off x="213730" y="3649426"/>
              <a:ext cx="145541" cy="146049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6"/>
            <p:cNvSpPr/>
            <p:nvPr/>
          </p:nvSpPr>
          <p:spPr>
            <a:xfrm rot="10598995">
              <a:off x="532326" y="3669443"/>
              <a:ext cx="127326" cy="132204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6"/>
            <p:cNvSpPr/>
            <p:nvPr/>
          </p:nvSpPr>
          <p:spPr>
            <a:xfrm rot="2878168">
              <a:off x="140003" y="3477827"/>
              <a:ext cx="592515" cy="660127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1795" y="152400"/>
            <a:ext cx="7293742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7"/>
          <p:cNvSpPr txBox="1">
            <a:spLocks noGrp="1"/>
          </p:cNvSpPr>
          <p:nvPr>
            <p:ph type="title"/>
          </p:nvPr>
        </p:nvSpPr>
        <p:spPr>
          <a:xfrm>
            <a:off x="548125" y="593125"/>
            <a:ext cx="61671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7"/>
          <p:cNvSpPr txBox="1">
            <a:spLocks noGrp="1"/>
          </p:cNvSpPr>
          <p:nvPr>
            <p:ph type="body" idx="1"/>
          </p:nvPr>
        </p:nvSpPr>
        <p:spPr>
          <a:xfrm>
            <a:off x="548125" y="1271600"/>
            <a:ext cx="1921200" cy="330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➜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05" name="Google Shape;105;p7"/>
          <p:cNvSpPr txBox="1">
            <a:spLocks noGrp="1"/>
          </p:cNvSpPr>
          <p:nvPr>
            <p:ph type="body" idx="2"/>
          </p:nvPr>
        </p:nvSpPr>
        <p:spPr>
          <a:xfrm>
            <a:off x="2671075" y="1271600"/>
            <a:ext cx="1921200" cy="330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➜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06" name="Google Shape;106;p7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7"/>
          <p:cNvSpPr txBox="1">
            <a:spLocks noGrp="1"/>
          </p:cNvSpPr>
          <p:nvPr>
            <p:ph type="body" idx="3"/>
          </p:nvPr>
        </p:nvSpPr>
        <p:spPr>
          <a:xfrm>
            <a:off x="4794026" y="1271600"/>
            <a:ext cx="1921200" cy="330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➜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grpSp>
        <p:nvGrpSpPr>
          <p:cNvPr id="108" name="Google Shape;108;p7"/>
          <p:cNvGrpSpPr/>
          <p:nvPr/>
        </p:nvGrpSpPr>
        <p:grpSpPr>
          <a:xfrm>
            <a:off x="7403272" y="2876096"/>
            <a:ext cx="1631625" cy="1782785"/>
            <a:chOff x="7403272" y="2876096"/>
            <a:chExt cx="1631625" cy="1782785"/>
          </a:xfrm>
        </p:grpSpPr>
        <p:sp>
          <p:nvSpPr>
            <p:cNvPr id="109" name="Google Shape;109;p7"/>
            <p:cNvSpPr/>
            <p:nvPr/>
          </p:nvSpPr>
          <p:spPr>
            <a:xfrm rot="5652216" flipH="1">
              <a:off x="7426337" y="4025462"/>
              <a:ext cx="250048" cy="278597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0" name="Google Shape;110;p7"/>
            <p:cNvSpPr/>
            <p:nvPr/>
          </p:nvSpPr>
          <p:spPr>
            <a:xfrm rot="682371">
              <a:off x="8759823" y="3818276"/>
              <a:ext cx="250059" cy="278610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1" name="Google Shape;111;p7"/>
            <p:cNvSpPr/>
            <p:nvPr/>
          </p:nvSpPr>
          <p:spPr>
            <a:xfrm>
              <a:off x="7919513" y="4266500"/>
              <a:ext cx="131637" cy="392380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2" name="Google Shape;112;p7"/>
            <p:cNvSpPr/>
            <p:nvPr/>
          </p:nvSpPr>
          <p:spPr>
            <a:xfrm flipH="1">
              <a:off x="8381628" y="4266500"/>
              <a:ext cx="131637" cy="392380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113" name="Google Shape;113;p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445529" y="2876096"/>
              <a:ext cx="1541746" cy="15056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" name="Google Shape;114;p7"/>
            <p:cNvSpPr/>
            <p:nvPr/>
          </p:nvSpPr>
          <p:spPr>
            <a:xfrm rot="-372207">
              <a:off x="8259436" y="3705061"/>
              <a:ext cx="146088" cy="146598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7"/>
            <p:cNvSpPr/>
            <p:nvPr/>
          </p:nvSpPr>
          <p:spPr>
            <a:xfrm rot="-335960">
              <a:off x="7958498" y="3711971"/>
              <a:ext cx="127095" cy="131964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8101006" y="3969538"/>
              <a:ext cx="139200" cy="2073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1795" y="152400"/>
            <a:ext cx="7293742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8"/>
          <p:cNvSpPr txBox="1">
            <a:spLocks noGrp="1"/>
          </p:cNvSpPr>
          <p:nvPr>
            <p:ph type="title"/>
          </p:nvPr>
        </p:nvSpPr>
        <p:spPr>
          <a:xfrm>
            <a:off x="548125" y="593125"/>
            <a:ext cx="61671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8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1" name="Google Shape;121;p8"/>
          <p:cNvGrpSpPr/>
          <p:nvPr/>
        </p:nvGrpSpPr>
        <p:grpSpPr>
          <a:xfrm>
            <a:off x="7445525" y="3242253"/>
            <a:ext cx="1588153" cy="1365478"/>
            <a:chOff x="7445525" y="3242253"/>
            <a:chExt cx="1588153" cy="1365478"/>
          </a:xfrm>
        </p:grpSpPr>
        <p:sp>
          <p:nvSpPr>
            <p:cNvPr id="122" name="Google Shape;122;p8"/>
            <p:cNvSpPr/>
            <p:nvPr/>
          </p:nvSpPr>
          <p:spPr>
            <a:xfrm rot="-5872103">
              <a:off x="8672932" y="4104027"/>
              <a:ext cx="250054" cy="278604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23" name="Google Shape;123;p8"/>
            <p:cNvGrpSpPr/>
            <p:nvPr/>
          </p:nvGrpSpPr>
          <p:grpSpPr>
            <a:xfrm>
              <a:off x="7865288" y="4245800"/>
              <a:ext cx="440488" cy="361931"/>
              <a:chOff x="7865288" y="4245800"/>
              <a:chExt cx="440488" cy="361931"/>
            </a:xfrm>
          </p:grpSpPr>
          <p:sp>
            <p:nvSpPr>
              <p:cNvPr id="124" name="Google Shape;124;p8"/>
              <p:cNvSpPr/>
              <p:nvPr/>
            </p:nvSpPr>
            <p:spPr>
              <a:xfrm>
                <a:off x="7865288" y="4245800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5" name="Google Shape;125;p8"/>
              <p:cNvSpPr/>
              <p:nvPr/>
            </p:nvSpPr>
            <p:spPr>
              <a:xfrm>
                <a:off x="8184350" y="4245800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pic>
          <p:nvPicPr>
            <p:cNvPr id="126" name="Google Shape;126;p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445525" y="3242253"/>
              <a:ext cx="1588153" cy="10983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7" name="Google Shape;127;p8"/>
            <p:cNvSpPr/>
            <p:nvPr/>
          </p:nvSpPr>
          <p:spPr>
            <a:xfrm>
              <a:off x="8118901" y="3800197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7820305" y="3775398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8"/>
            <p:cNvSpPr/>
            <p:nvPr/>
          </p:nvSpPr>
          <p:spPr>
            <a:xfrm rot="-1604051">
              <a:off x="8055619" y="3998073"/>
              <a:ext cx="123815" cy="80218"/>
            </a:xfrm>
            <a:custGeom>
              <a:avLst/>
              <a:gdLst/>
              <a:ahLst/>
              <a:cxnLst/>
              <a:rect l="l" t="t" r="r" b="b"/>
              <a:pathLst>
                <a:path w="25146" h="16288" extrusionOk="0">
                  <a:moveTo>
                    <a:pt x="0" y="0"/>
                  </a:moveTo>
                  <a:cubicBezTo>
                    <a:pt x="9272" y="3711"/>
                    <a:pt x="18751" y="8617"/>
                    <a:pt x="25146" y="16288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0" name="Google Shape;130;p8"/>
            <p:cNvSpPr/>
            <p:nvPr/>
          </p:nvSpPr>
          <p:spPr>
            <a:xfrm>
              <a:off x="7606243" y="4075800"/>
              <a:ext cx="383500" cy="87900"/>
            </a:xfrm>
            <a:custGeom>
              <a:avLst/>
              <a:gdLst/>
              <a:ahLst/>
              <a:cxnLst/>
              <a:rect l="l" t="t" r="r" b="b"/>
              <a:pathLst>
                <a:path w="15340" h="3516" extrusionOk="0">
                  <a:moveTo>
                    <a:pt x="142" y="0"/>
                  </a:moveTo>
                  <a:cubicBezTo>
                    <a:pt x="-1459" y="4812"/>
                    <a:pt x="11754" y="4305"/>
                    <a:pt x="15340" y="719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Round">
  <p:cSld name="TITLE_ONLY_1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7168" y="199525"/>
            <a:ext cx="7222809" cy="4791576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9"/>
          <p:cNvSpPr txBox="1">
            <a:spLocks noGrp="1"/>
          </p:cNvSpPr>
          <p:nvPr>
            <p:ph type="title"/>
          </p:nvPr>
        </p:nvSpPr>
        <p:spPr>
          <a:xfrm>
            <a:off x="1345400" y="774100"/>
            <a:ext cx="46410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5" name="Google Shape;135;p9"/>
          <p:cNvGrpSpPr/>
          <p:nvPr/>
        </p:nvGrpSpPr>
        <p:grpSpPr>
          <a:xfrm>
            <a:off x="7342057" y="3031993"/>
            <a:ext cx="1613321" cy="1704313"/>
            <a:chOff x="7342057" y="3031993"/>
            <a:chExt cx="1613321" cy="1704313"/>
          </a:xfrm>
        </p:grpSpPr>
        <p:sp>
          <p:nvSpPr>
            <p:cNvPr id="136" name="Google Shape;136;p9"/>
            <p:cNvSpPr/>
            <p:nvPr/>
          </p:nvSpPr>
          <p:spPr>
            <a:xfrm>
              <a:off x="7655725" y="4421975"/>
              <a:ext cx="278600" cy="300050"/>
            </a:xfrm>
            <a:custGeom>
              <a:avLst/>
              <a:gdLst/>
              <a:ahLst/>
              <a:cxnLst/>
              <a:rect l="l" t="t" r="r" b="b"/>
              <a:pathLst>
                <a:path w="11144" h="12002" extrusionOk="0">
                  <a:moveTo>
                    <a:pt x="11144" y="0"/>
                  </a:moveTo>
                  <a:lnTo>
                    <a:pt x="3429" y="12002"/>
                  </a:lnTo>
                  <a:lnTo>
                    <a:pt x="0" y="9144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7" name="Google Shape;137;p9"/>
            <p:cNvSpPr/>
            <p:nvPr/>
          </p:nvSpPr>
          <p:spPr>
            <a:xfrm>
              <a:off x="8085538" y="4374375"/>
              <a:ext cx="121425" cy="361931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138" name="Google Shape;138;p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342057" y="3031993"/>
              <a:ext cx="1407681" cy="14592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" name="Google Shape;139;p9"/>
            <p:cNvSpPr/>
            <p:nvPr/>
          </p:nvSpPr>
          <p:spPr>
            <a:xfrm>
              <a:off x="8073651" y="3564447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9"/>
            <p:cNvSpPr/>
            <p:nvPr/>
          </p:nvSpPr>
          <p:spPr>
            <a:xfrm>
              <a:off x="7775055" y="3539648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9"/>
            <p:cNvSpPr/>
            <p:nvPr/>
          </p:nvSpPr>
          <p:spPr>
            <a:xfrm rot="-702395">
              <a:off x="8679665" y="3633972"/>
              <a:ext cx="250050" cy="278600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1795" y="152400"/>
            <a:ext cx="7293742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0"/>
          <p:cNvSpPr txBox="1">
            <a:spLocks noGrp="1"/>
          </p:cNvSpPr>
          <p:nvPr>
            <p:ph type="body" idx="1"/>
          </p:nvPr>
        </p:nvSpPr>
        <p:spPr>
          <a:xfrm>
            <a:off x="435775" y="4406300"/>
            <a:ext cx="6350700" cy="31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145" name="Google Shape;145;p10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6" name="Google Shape;146;p10"/>
          <p:cNvGrpSpPr/>
          <p:nvPr/>
        </p:nvGrpSpPr>
        <p:grpSpPr>
          <a:xfrm>
            <a:off x="7185170" y="2671550"/>
            <a:ext cx="1677505" cy="2096681"/>
            <a:chOff x="7185170" y="2671550"/>
            <a:chExt cx="1677505" cy="2096681"/>
          </a:xfrm>
        </p:grpSpPr>
        <p:sp>
          <p:nvSpPr>
            <p:cNvPr id="147" name="Google Shape;147;p10"/>
            <p:cNvSpPr/>
            <p:nvPr/>
          </p:nvSpPr>
          <p:spPr>
            <a:xfrm>
              <a:off x="7185170" y="4136225"/>
              <a:ext cx="430080" cy="200025"/>
            </a:xfrm>
            <a:custGeom>
              <a:avLst/>
              <a:gdLst/>
              <a:ahLst/>
              <a:cxnLst/>
              <a:rect l="l" t="t" r="r" b="b"/>
              <a:pathLst>
                <a:path w="12288" h="5715" extrusionOk="0">
                  <a:moveTo>
                    <a:pt x="12288" y="0"/>
                  </a:moveTo>
                  <a:cubicBezTo>
                    <a:pt x="9576" y="3613"/>
                    <a:pt x="4517" y="5715"/>
                    <a:pt x="0" y="5715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8" name="Google Shape;148;p10"/>
            <p:cNvSpPr/>
            <p:nvPr/>
          </p:nvSpPr>
          <p:spPr>
            <a:xfrm>
              <a:off x="8608225" y="4085363"/>
              <a:ext cx="254450" cy="250875"/>
            </a:xfrm>
            <a:custGeom>
              <a:avLst/>
              <a:gdLst/>
              <a:ahLst/>
              <a:cxnLst/>
              <a:rect l="l" t="t" r="r" b="b"/>
              <a:pathLst>
                <a:path w="10178" h="10035" extrusionOk="0">
                  <a:moveTo>
                    <a:pt x="0" y="1177"/>
                  </a:moveTo>
                  <a:cubicBezTo>
                    <a:pt x="2720" y="-862"/>
                    <a:pt x="9177" y="-121"/>
                    <a:pt x="10001" y="3177"/>
                  </a:cubicBezTo>
                  <a:cubicBezTo>
                    <a:pt x="10708" y="6006"/>
                    <a:pt x="7488" y="10035"/>
                    <a:pt x="4572" y="10035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9" name="Google Shape;149;p10"/>
            <p:cNvSpPr/>
            <p:nvPr/>
          </p:nvSpPr>
          <p:spPr>
            <a:xfrm>
              <a:off x="7891813" y="4406300"/>
              <a:ext cx="121425" cy="361931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0" name="Google Shape;150;p10"/>
            <p:cNvSpPr/>
            <p:nvPr/>
          </p:nvSpPr>
          <p:spPr>
            <a:xfrm>
              <a:off x="8210875" y="4406300"/>
              <a:ext cx="121425" cy="361931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151" name="Google Shape;151;p1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536121" y="2671550"/>
              <a:ext cx="1151884" cy="1884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2" name="Google Shape;152;p10"/>
            <p:cNvSpPr/>
            <p:nvPr/>
          </p:nvSpPr>
          <p:spPr>
            <a:xfrm>
              <a:off x="8118926" y="3754947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0"/>
            <p:cNvSpPr/>
            <p:nvPr/>
          </p:nvSpPr>
          <p:spPr>
            <a:xfrm>
              <a:off x="7820330" y="3730148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0"/>
            <p:cNvSpPr/>
            <p:nvPr/>
          </p:nvSpPr>
          <p:spPr>
            <a:xfrm rot="7381212">
              <a:off x="8216847" y="4057606"/>
              <a:ext cx="123784" cy="80190"/>
            </a:xfrm>
            <a:custGeom>
              <a:avLst/>
              <a:gdLst/>
              <a:ahLst/>
              <a:cxnLst/>
              <a:rect l="l" t="t" r="r" b="b"/>
              <a:pathLst>
                <a:path w="25146" h="16288" extrusionOk="0">
                  <a:moveTo>
                    <a:pt x="0" y="0"/>
                  </a:moveTo>
                  <a:cubicBezTo>
                    <a:pt x="9272" y="3711"/>
                    <a:pt x="18751" y="8617"/>
                    <a:pt x="25146" y="16288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5" name="Google Shape;155;p10"/>
            <p:cNvSpPr/>
            <p:nvPr/>
          </p:nvSpPr>
          <p:spPr>
            <a:xfrm>
              <a:off x="8068455" y="3653557"/>
              <a:ext cx="347296" cy="348508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0"/>
            <p:cNvSpPr/>
            <p:nvPr/>
          </p:nvSpPr>
          <p:spPr>
            <a:xfrm>
              <a:off x="7687269" y="3637756"/>
              <a:ext cx="305060" cy="31674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0"/>
            <p:cNvSpPr/>
            <p:nvPr/>
          </p:nvSpPr>
          <p:spPr>
            <a:xfrm>
              <a:off x="7990150" y="3797472"/>
              <a:ext cx="82950" cy="15000"/>
            </a:xfrm>
            <a:custGeom>
              <a:avLst/>
              <a:gdLst/>
              <a:ahLst/>
              <a:cxnLst/>
              <a:rect l="l" t="t" r="r" b="b"/>
              <a:pathLst>
                <a:path w="3318" h="600" extrusionOk="0">
                  <a:moveTo>
                    <a:pt x="0" y="600"/>
                  </a:moveTo>
                  <a:cubicBezTo>
                    <a:pt x="955" y="38"/>
                    <a:pt x="2431" y="-279"/>
                    <a:pt x="3318" y="386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8125" y="593125"/>
            <a:ext cx="61671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8125" y="1271600"/>
            <a:ext cx="6167100" cy="32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unito"/>
              <a:buChar char="➜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unito"/>
              <a:buChar char="-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unito"/>
              <a:buChar char="-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-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-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-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●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○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Nunito"/>
              <a:buChar char="■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r" rtl="0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r" rtl="0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r" rtl="0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r" rtl="0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r" rtl="0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r" rtl="0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r" rtl="0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r" rtl="0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nepravilnotouchilishte.arven.eu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3"/>
          <p:cNvSpPr txBox="1"/>
          <p:nvPr/>
        </p:nvSpPr>
        <p:spPr>
          <a:xfrm>
            <a:off x="2347350" y="1132909"/>
            <a:ext cx="4449300" cy="2877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5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Национален есенен турнир по информационни технологии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5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“Джон Атанасов“</a:t>
            </a:r>
            <a:endParaRPr i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2"/>
          <p:cNvSpPr txBox="1">
            <a:spLocks noGrp="1"/>
          </p:cNvSpPr>
          <p:nvPr>
            <p:ph type="title" idx="4294967295"/>
          </p:nvPr>
        </p:nvSpPr>
        <p:spPr>
          <a:xfrm>
            <a:off x="2739600" y="1661100"/>
            <a:ext cx="3664800" cy="182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Благодарим Ви за вниманието!</a:t>
            </a:r>
            <a:endParaRPr sz="3800" i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i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Христо Панев и Таня Божкова  9</a:t>
            </a:r>
            <a:r>
              <a:rPr lang="en" sz="1200" i="1" baseline="30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200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клас</a:t>
            </a:r>
            <a:endParaRPr sz="1200" i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ПМГ „ Константин Величков “ </a:t>
            </a:r>
            <a:endParaRPr sz="1200" i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град Пазарджик</a:t>
            </a:r>
            <a:endParaRPr sz="1200" i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3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45" name="Google Shape;345;p23"/>
          <p:cNvSpPr txBox="1"/>
          <p:nvPr/>
        </p:nvSpPr>
        <p:spPr>
          <a:xfrm>
            <a:off x="525075" y="503625"/>
            <a:ext cx="6986700" cy="9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i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Последвайте сайта ни на линка:</a:t>
            </a:r>
            <a:endParaRPr sz="3500" i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6" name="Google Shape;346;p23"/>
          <p:cNvSpPr txBox="1"/>
          <p:nvPr/>
        </p:nvSpPr>
        <p:spPr>
          <a:xfrm>
            <a:off x="924450" y="2102250"/>
            <a:ext cx="7295100" cy="9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i="1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http://nepravilnotouchilishte.arven.eu/</a:t>
            </a:r>
            <a:endParaRPr sz="3500" i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4"/>
          <p:cNvSpPr txBox="1">
            <a:spLocks noGrp="1"/>
          </p:cNvSpPr>
          <p:nvPr>
            <p:ph type="ctrTitle" idx="4294967295"/>
          </p:nvPr>
        </p:nvSpPr>
        <p:spPr>
          <a:xfrm>
            <a:off x="1989288" y="3146650"/>
            <a:ext cx="5165400" cy="168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i="1">
                <a:latin typeface="Times New Roman"/>
                <a:ea typeface="Times New Roman"/>
                <a:cs typeface="Times New Roman"/>
                <a:sym typeface="Times New Roman"/>
              </a:rPr>
              <a:t>НеПравилното Училище</a:t>
            </a:r>
            <a:endParaRPr sz="3800"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" name="Google Shape;229;p14"/>
          <p:cNvSpPr/>
          <p:nvPr/>
        </p:nvSpPr>
        <p:spPr>
          <a:xfrm>
            <a:off x="7134255" y="326392"/>
            <a:ext cx="1270110" cy="1287020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30" name="Google Shape;230;p14"/>
          <p:cNvSpPr/>
          <p:nvPr/>
        </p:nvSpPr>
        <p:spPr>
          <a:xfrm rot="1473044">
            <a:off x="883537" y="853597"/>
            <a:ext cx="742605" cy="723364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31" name="Google Shape;231;p14"/>
          <p:cNvSpPr/>
          <p:nvPr/>
        </p:nvSpPr>
        <p:spPr>
          <a:xfrm>
            <a:off x="1742879" y="1774800"/>
            <a:ext cx="325095" cy="315909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32" name="Google Shape;232;p14"/>
          <p:cNvSpPr/>
          <p:nvPr/>
        </p:nvSpPr>
        <p:spPr>
          <a:xfrm rot="2486868">
            <a:off x="7882491" y="2179673"/>
            <a:ext cx="231308" cy="224772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33" name="Google Shape;233;p14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234" name="Google Shape;234;p14"/>
          <p:cNvGrpSpPr/>
          <p:nvPr/>
        </p:nvGrpSpPr>
        <p:grpSpPr>
          <a:xfrm>
            <a:off x="3084905" y="847538"/>
            <a:ext cx="2974178" cy="1853493"/>
            <a:chOff x="3856911" y="1241129"/>
            <a:chExt cx="4537267" cy="2674979"/>
          </a:xfrm>
        </p:grpSpPr>
        <p:sp>
          <p:nvSpPr>
            <p:cNvPr id="235" name="Google Shape;235;p14"/>
            <p:cNvSpPr/>
            <p:nvPr/>
          </p:nvSpPr>
          <p:spPr>
            <a:xfrm>
              <a:off x="4228361" y="1241129"/>
              <a:ext cx="3793780" cy="2539405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3856911" y="3846153"/>
              <a:ext cx="4537267" cy="69956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3856911" y="3783368"/>
              <a:ext cx="4536567" cy="55964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5791256" y="3783368"/>
              <a:ext cx="664383" cy="34978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39" name="Google Shape;239;p14"/>
          <p:cNvPicPr preferRelativeResize="0"/>
          <p:nvPr/>
        </p:nvPicPr>
        <p:blipFill rotWithShape="1">
          <a:blip r:embed="rId3">
            <a:alphaModFix/>
          </a:blip>
          <a:srcRect l="12218" r="12218"/>
          <a:stretch/>
        </p:blipFill>
        <p:spPr>
          <a:xfrm>
            <a:off x="3417428" y="949217"/>
            <a:ext cx="2314330" cy="1553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5"/>
          <p:cNvSpPr txBox="1"/>
          <p:nvPr/>
        </p:nvSpPr>
        <p:spPr>
          <a:xfrm>
            <a:off x="2312850" y="1803700"/>
            <a:ext cx="46995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Може би ще се запитате</a:t>
            </a:r>
            <a:endParaRPr sz="2200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Каква е целта на НеПравилното Училище?</a:t>
            </a:r>
            <a:endParaRPr sz="2900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6"/>
          <p:cNvSpPr txBox="1">
            <a:spLocks noGrp="1"/>
          </p:cNvSpPr>
          <p:nvPr>
            <p:ph type="title"/>
          </p:nvPr>
        </p:nvSpPr>
        <p:spPr>
          <a:xfrm>
            <a:off x="593650" y="351825"/>
            <a:ext cx="61671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i="1">
                <a:latin typeface="Times New Roman"/>
                <a:ea typeface="Times New Roman"/>
                <a:cs typeface="Times New Roman"/>
                <a:sym typeface="Times New Roman"/>
              </a:rPr>
              <a:t>Какви са основните етапи за реализирането на проекта?</a:t>
            </a:r>
            <a:endParaRPr sz="2100"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593642" y="1146768"/>
            <a:ext cx="3608219" cy="3223483"/>
            <a:chOff x="550492" y="1260643"/>
            <a:chExt cx="3608219" cy="3223483"/>
          </a:xfrm>
        </p:grpSpPr>
        <p:sp>
          <p:nvSpPr>
            <p:cNvPr id="252" name="Google Shape;252;p16"/>
            <p:cNvSpPr/>
            <p:nvPr/>
          </p:nvSpPr>
          <p:spPr>
            <a:xfrm>
              <a:off x="1445435" y="3459495"/>
              <a:ext cx="1827373" cy="554243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1670166" y="3942350"/>
              <a:ext cx="1377910" cy="541775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558436" y="1554200"/>
              <a:ext cx="3600274" cy="576911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1001092" y="2513077"/>
              <a:ext cx="2714957" cy="564446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782035" y="2033638"/>
              <a:ext cx="3154201" cy="57124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1221285" y="2992514"/>
              <a:ext cx="2272296" cy="562177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550492" y="1260643"/>
              <a:ext cx="3602907" cy="396816"/>
            </a:xfrm>
            <a:prstGeom prst="ellipse">
              <a:avLst/>
            </a:pr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cxnSp>
        <p:nvCxnSpPr>
          <p:cNvPr id="259" name="Google Shape;259;p16"/>
          <p:cNvCxnSpPr/>
          <p:nvPr/>
        </p:nvCxnSpPr>
        <p:spPr>
          <a:xfrm rot="10800000" flipH="1">
            <a:off x="4078750" y="1794975"/>
            <a:ext cx="560400" cy="2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60" name="Google Shape;260;p16"/>
          <p:cNvSpPr txBox="1"/>
          <p:nvPr/>
        </p:nvSpPr>
        <p:spPr>
          <a:xfrm>
            <a:off x="4732725" y="1607600"/>
            <a:ext cx="2213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обмисляне на оригинална идея</a:t>
            </a:r>
            <a:r>
              <a:rPr lang="en" sz="1700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rPr>
              <a:t> </a:t>
            </a:r>
            <a:endParaRPr sz="1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61" name="Google Shape;261;p16"/>
          <p:cNvCxnSpPr/>
          <p:nvPr/>
        </p:nvCxnSpPr>
        <p:spPr>
          <a:xfrm>
            <a:off x="3923075" y="2279300"/>
            <a:ext cx="716100" cy="78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62" name="Google Shape;262;p16"/>
          <p:cNvCxnSpPr/>
          <p:nvPr/>
        </p:nvCxnSpPr>
        <p:spPr>
          <a:xfrm>
            <a:off x="3701850" y="2760900"/>
            <a:ext cx="807900" cy="9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63" name="Google Shape;263;p16"/>
          <p:cNvCxnSpPr/>
          <p:nvPr/>
        </p:nvCxnSpPr>
        <p:spPr>
          <a:xfrm>
            <a:off x="3513400" y="3242525"/>
            <a:ext cx="858300" cy="24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64" name="Google Shape;264;p16"/>
          <p:cNvCxnSpPr/>
          <p:nvPr/>
        </p:nvCxnSpPr>
        <p:spPr>
          <a:xfrm>
            <a:off x="3300125" y="3724125"/>
            <a:ext cx="967800" cy="42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65" name="Google Shape;265;p16"/>
          <p:cNvCxnSpPr/>
          <p:nvPr/>
        </p:nvCxnSpPr>
        <p:spPr>
          <a:xfrm>
            <a:off x="3086900" y="4067100"/>
            <a:ext cx="20316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66" name="Google Shape;266;p16"/>
          <p:cNvSpPr/>
          <p:nvPr/>
        </p:nvSpPr>
        <p:spPr>
          <a:xfrm>
            <a:off x="1920675" y="4335200"/>
            <a:ext cx="966549" cy="396300"/>
          </a:xfrm>
          <a:custGeom>
            <a:avLst/>
            <a:gdLst/>
            <a:ahLst/>
            <a:cxnLst/>
            <a:rect l="l" t="t" r="r" b="b"/>
            <a:pathLst>
              <a:path w="483" h="190" extrusionOk="0">
                <a:moveTo>
                  <a:pt x="0" y="0"/>
                </a:moveTo>
                <a:cubicBezTo>
                  <a:pt x="61" y="125"/>
                  <a:pt x="61" y="125"/>
                  <a:pt x="61" y="125"/>
                </a:cubicBezTo>
                <a:cubicBezTo>
                  <a:pt x="62" y="126"/>
                  <a:pt x="62" y="127"/>
                  <a:pt x="63" y="128"/>
                </a:cubicBezTo>
                <a:cubicBezTo>
                  <a:pt x="70" y="144"/>
                  <a:pt x="70" y="144"/>
                  <a:pt x="70" y="144"/>
                </a:cubicBezTo>
                <a:cubicBezTo>
                  <a:pt x="93" y="170"/>
                  <a:pt x="162" y="190"/>
                  <a:pt x="241" y="190"/>
                </a:cubicBezTo>
                <a:cubicBezTo>
                  <a:pt x="320" y="190"/>
                  <a:pt x="389" y="170"/>
                  <a:pt x="412" y="144"/>
                </a:cubicBezTo>
                <a:cubicBezTo>
                  <a:pt x="420" y="128"/>
                  <a:pt x="420" y="128"/>
                  <a:pt x="420" y="128"/>
                </a:cubicBezTo>
                <a:cubicBezTo>
                  <a:pt x="421" y="127"/>
                  <a:pt x="421" y="126"/>
                  <a:pt x="421" y="125"/>
                </a:cubicBezTo>
                <a:cubicBezTo>
                  <a:pt x="483" y="0"/>
                  <a:pt x="483" y="0"/>
                  <a:pt x="483" y="0"/>
                </a:cubicBezTo>
                <a:cubicBezTo>
                  <a:pt x="437" y="26"/>
                  <a:pt x="338" y="41"/>
                  <a:pt x="241" y="41"/>
                </a:cubicBezTo>
                <a:cubicBezTo>
                  <a:pt x="144" y="41"/>
                  <a:pt x="45" y="26"/>
                  <a:pt x="0" y="0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1" i="0" u="none" strike="noStrike" cap="non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267" name="Google Shape;267;p16"/>
          <p:cNvCxnSpPr/>
          <p:nvPr/>
        </p:nvCxnSpPr>
        <p:spPr>
          <a:xfrm>
            <a:off x="2971775" y="4533350"/>
            <a:ext cx="1460100" cy="6000"/>
          </a:xfrm>
          <a:prstGeom prst="straightConnector1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68" name="Google Shape;268;p16"/>
          <p:cNvSpPr txBox="1"/>
          <p:nvPr/>
        </p:nvSpPr>
        <p:spPr>
          <a:xfrm>
            <a:off x="4690925" y="2098225"/>
            <a:ext cx="2166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проучване на други сайтове с подобна насоченост </a:t>
            </a:r>
            <a:r>
              <a:rPr lang="en" sz="1700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rPr>
              <a:t> </a:t>
            </a:r>
            <a:endParaRPr sz="1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9" name="Google Shape;269;p16"/>
          <p:cNvSpPr txBox="1"/>
          <p:nvPr/>
        </p:nvSpPr>
        <p:spPr>
          <a:xfrm>
            <a:off x="4570125" y="2584350"/>
            <a:ext cx="2078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изработване на материали за съдържателната част </a:t>
            </a:r>
            <a:endParaRPr sz="1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0" name="Google Shape;270;p16"/>
          <p:cNvSpPr txBox="1"/>
          <p:nvPr/>
        </p:nvSpPr>
        <p:spPr>
          <a:xfrm>
            <a:off x="4443400" y="3068213"/>
            <a:ext cx="2166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проектиране структурата на сайта</a:t>
            </a:r>
            <a:endParaRPr sz="1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1" name="Google Shape;271;p16"/>
          <p:cNvSpPr txBox="1"/>
          <p:nvPr/>
        </p:nvSpPr>
        <p:spPr>
          <a:xfrm>
            <a:off x="4371700" y="3550963"/>
            <a:ext cx="2166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изработване на сайта</a:t>
            </a:r>
            <a:endParaRPr sz="1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2" name="Google Shape;272;p16"/>
          <p:cNvSpPr txBox="1"/>
          <p:nvPr/>
        </p:nvSpPr>
        <p:spPr>
          <a:xfrm>
            <a:off x="5214250" y="3895075"/>
            <a:ext cx="2166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публикуваме</a:t>
            </a:r>
            <a:endParaRPr sz="1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3" name="Google Shape;273;p16"/>
          <p:cNvSpPr txBox="1"/>
          <p:nvPr/>
        </p:nvSpPr>
        <p:spPr>
          <a:xfrm>
            <a:off x="4516425" y="4364300"/>
            <a:ext cx="2166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тестване; популяризиране</a:t>
            </a:r>
            <a:endParaRPr sz="1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7"/>
          <p:cNvSpPr txBox="1">
            <a:spLocks noGrp="1"/>
          </p:cNvSpPr>
          <p:nvPr>
            <p:ph type="body" idx="1"/>
          </p:nvPr>
        </p:nvSpPr>
        <p:spPr>
          <a:xfrm>
            <a:off x="1951225" y="1948200"/>
            <a:ext cx="3672000" cy="12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3100"/>
              <a:t>Какво е нивото на сложност на проекта?</a:t>
            </a:r>
            <a:endParaRPr sz="3100"/>
          </a:p>
        </p:txBody>
      </p:sp>
      <p:sp>
        <p:nvSpPr>
          <p:cNvPr id="279" name="Google Shape;279;p17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280" name="Google Shape;280;p17"/>
          <p:cNvGrpSpPr/>
          <p:nvPr/>
        </p:nvGrpSpPr>
        <p:grpSpPr>
          <a:xfrm>
            <a:off x="118236" y="199519"/>
            <a:ext cx="740884" cy="526193"/>
            <a:chOff x="1510757" y="3225422"/>
            <a:chExt cx="720214" cy="637347"/>
          </a:xfrm>
        </p:grpSpPr>
        <p:sp>
          <p:nvSpPr>
            <p:cNvPr id="281" name="Google Shape;281;p17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7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7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7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7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7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7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8"/>
          <p:cNvSpPr txBox="1">
            <a:spLocks noGrp="1"/>
          </p:cNvSpPr>
          <p:nvPr>
            <p:ph type="subTitle" idx="4294967295"/>
          </p:nvPr>
        </p:nvSpPr>
        <p:spPr>
          <a:xfrm>
            <a:off x="1735050" y="1987200"/>
            <a:ext cx="5673900" cy="116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3400" i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Логическо и функционално описание на решението</a:t>
            </a:r>
            <a:endParaRPr sz="3400" i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3" name="Google Shape;293;p18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9"/>
          <p:cNvSpPr txBox="1">
            <a:spLocks noGrp="1"/>
          </p:cNvSpPr>
          <p:nvPr>
            <p:ph type="title" idx="4294967295"/>
          </p:nvPr>
        </p:nvSpPr>
        <p:spPr>
          <a:xfrm>
            <a:off x="220525" y="199525"/>
            <a:ext cx="6611100" cy="822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Times New Roman"/>
                <a:ea typeface="Times New Roman"/>
                <a:cs typeface="Times New Roman"/>
                <a:sym typeface="Times New Roman"/>
              </a:rPr>
              <a:t>За създаването на сайта сме използвали: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9" name="Google Shape;299;p19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00" name="Google Shape;300;p19"/>
          <p:cNvSpPr/>
          <p:nvPr/>
        </p:nvSpPr>
        <p:spPr>
          <a:xfrm>
            <a:off x="7735208" y="2374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1" name="Google Shape;301;p19"/>
          <p:cNvSpPr/>
          <p:nvPr/>
        </p:nvSpPr>
        <p:spPr>
          <a:xfrm>
            <a:off x="7075124" y="2374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2" name="Google Shape;302;p19"/>
          <p:cNvSpPr/>
          <p:nvPr/>
        </p:nvSpPr>
        <p:spPr>
          <a:xfrm>
            <a:off x="6415040" y="2374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3" name="Google Shape;303;p19"/>
          <p:cNvSpPr/>
          <p:nvPr/>
        </p:nvSpPr>
        <p:spPr>
          <a:xfrm>
            <a:off x="5754956" y="2374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4" name="Google Shape;304;p19"/>
          <p:cNvSpPr/>
          <p:nvPr/>
        </p:nvSpPr>
        <p:spPr>
          <a:xfrm>
            <a:off x="5094872" y="2374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5" name="Google Shape;305;p19"/>
          <p:cNvSpPr/>
          <p:nvPr/>
        </p:nvSpPr>
        <p:spPr>
          <a:xfrm>
            <a:off x="4434788" y="2374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6" name="Google Shape;306;p19"/>
          <p:cNvSpPr/>
          <p:nvPr/>
        </p:nvSpPr>
        <p:spPr>
          <a:xfrm>
            <a:off x="3774704" y="2374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7" name="Google Shape;307;p19"/>
          <p:cNvSpPr/>
          <p:nvPr/>
        </p:nvSpPr>
        <p:spPr>
          <a:xfrm>
            <a:off x="3114619" y="2374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8" name="Google Shape;308;p19"/>
          <p:cNvSpPr/>
          <p:nvPr/>
        </p:nvSpPr>
        <p:spPr>
          <a:xfrm>
            <a:off x="2454535" y="2374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9" name="Google Shape;309;p19"/>
          <p:cNvSpPr/>
          <p:nvPr/>
        </p:nvSpPr>
        <p:spPr>
          <a:xfrm>
            <a:off x="1794451" y="2374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0" name="Google Shape;310;p19"/>
          <p:cNvSpPr/>
          <p:nvPr/>
        </p:nvSpPr>
        <p:spPr>
          <a:xfrm>
            <a:off x="1134367" y="2374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1" name="Google Shape;311;p19"/>
          <p:cNvSpPr/>
          <p:nvPr/>
        </p:nvSpPr>
        <p:spPr>
          <a:xfrm>
            <a:off x="474283" y="2374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2" name="Google Shape;312;p19"/>
          <p:cNvSpPr/>
          <p:nvPr/>
        </p:nvSpPr>
        <p:spPr>
          <a:xfrm>
            <a:off x="0" y="2374950"/>
            <a:ext cx="6372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313" name="Google Shape;313;p19"/>
          <p:cNvSpPr txBox="1"/>
          <p:nvPr/>
        </p:nvSpPr>
        <p:spPr>
          <a:xfrm>
            <a:off x="155650" y="1303250"/>
            <a:ext cx="44886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200" b="1" i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Bootstrap</a:t>
            </a:r>
            <a:r>
              <a:rPr lang="en" sz="1200" i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един от най-популярните безплатни HTML, CSS and JavaScript фреймуъркове за разработка на responsive уеб сайтове.</a:t>
            </a:r>
            <a:endParaRPr sz="1200" i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>
              <a:solidFill>
                <a:srgbClr val="FFFFFF"/>
              </a:solidFill>
            </a:endParaRPr>
          </a:p>
        </p:txBody>
      </p:sp>
      <p:sp>
        <p:nvSpPr>
          <p:cNvPr id="314" name="Google Shape;314;p19"/>
          <p:cNvSpPr txBox="1"/>
          <p:nvPr/>
        </p:nvSpPr>
        <p:spPr>
          <a:xfrm>
            <a:off x="382400" y="3020500"/>
            <a:ext cx="2235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VS Code</a:t>
            </a:r>
            <a:r>
              <a:rPr lang="en" sz="1200" i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за html5, css3, javascript, jquery кода.</a:t>
            </a:r>
            <a:endParaRPr sz="1200" i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FFFFFF"/>
              </a:solidFill>
            </a:endParaRPr>
          </a:p>
        </p:txBody>
      </p:sp>
      <p:sp>
        <p:nvSpPr>
          <p:cNvPr id="315" name="Google Shape;315;p19"/>
          <p:cNvSpPr txBox="1"/>
          <p:nvPr/>
        </p:nvSpPr>
        <p:spPr>
          <a:xfrm>
            <a:off x="5818650" y="733525"/>
            <a:ext cx="3000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Pixlr</a:t>
            </a:r>
            <a:r>
              <a:rPr lang="en" sz="1200" i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за обработка на снимковия материал.</a:t>
            </a:r>
            <a:endParaRPr sz="1200" i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/>
          </a:p>
        </p:txBody>
      </p:sp>
      <p:sp>
        <p:nvSpPr>
          <p:cNvPr id="316" name="Google Shape;316;p19"/>
          <p:cNvSpPr txBox="1"/>
          <p:nvPr/>
        </p:nvSpPr>
        <p:spPr>
          <a:xfrm>
            <a:off x="4898025" y="159575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Remove.bg</a:t>
            </a:r>
            <a:r>
              <a:rPr lang="en" sz="1200" i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за обрабока на снимковия материал.</a:t>
            </a:r>
            <a:endParaRPr i="1"/>
          </a:p>
        </p:txBody>
      </p:sp>
      <p:sp>
        <p:nvSpPr>
          <p:cNvPr id="317" name="Google Shape;317;p19"/>
          <p:cNvSpPr txBox="1"/>
          <p:nvPr/>
        </p:nvSpPr>
        <p:spPr>
          <a:xfrm>
            <a:off x="5818650" y="323715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Camtasia </a:t>
            </a:r>
            <a:r>
              <a:rPr lang="en" sz="1200" i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 видео обработка.</a:t>
            </a:r>
            <a:endParaRPr i="1"/>
          </a:p>
        </p:txBody>
      </p:sp>
      <p:sp>
        <p:nvSpPr>
          <p:cNvPr id="318" name="Google Shape;318;p19"/>
          <p:cNvSpPr txBox="1"/>
          <p:nvPr/>
        </p:nvSpPr>
        <p:spPr>
          <a:xfrm>
            <a:off x="2686150" y="34511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Audacity</a:t>
            </a:r>
            <a:r>
              <a:rPr lang="en" sz="1200" i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за запис на аудиото.</a:t>
            </a:r>
            <a:endParaRPr i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 txBox="1">
            <a:spLocks noGrp="1"/>
          </p:cNvSpPr>
          <p:nvPr>
            <p:ph type="title"/>
          </p:nvPr>
        </p:nvSpPr>
        <p:spPr>
          <a:xfrm>
            <a:off x="4063925" y="646463"/>
            <a:ext cx="2727600" cy="3470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i="1">
                <a:latin typeface="Times New Roman"/>
                <a:ea typeface="Times New Roman"/>
                <a:cs typeface="Times New Roman"/>
                <a:sym typeface="Times New Roman"/>
              </a:rPr>
              <a:t>Сайтът е </a:t>
            </a:r>
            <a:r>
              <a:rPr lang="en" sz="3200" i="1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валидиран</a:t>
            </a:r>
            <a:r>
              <a:rPr lang="en" sz="3200" i="1">
                <a:latin typeface="Times New Roman"/>
                <a:ea typeface="Times New Roman"/>
                <a:cs typeface="Times New Roman"/>
                <a:sym typeface="Times New Roman"/>
              </a:rPr>
              <a:t> и </a:t>
            </a:r>
            <a:r>
              <a:rPr lang="en" sz="3200" i="1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верифициран. </a:t>
            </a:r>
            <a:r>
              <a:rPr lang="en" sz="3200" i="1">
                <a:latin typeface="Times New Roman"/>
                <a:ea typeface="Times New Roman"/>
                <a:cs typeface="Times New Roman"/>
                <a:sym typeface="Times New Roman"/>
              </a:rPr>
              <a:t>Регистриран е в две търсачки: </a:t>
            </a:r>
            <a:endParaRPr sz="3200"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i="1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Google</a:t>
            </a:r>
            <a:r>
              <a:rPr lang="en" sz="3200" i="1">
                <a:latin typeface="Times New Roman"/>
                <a:ea typeface="Times New Roman"/>
                <a:cs typeface="Times New Roman"/>
                <a:sym typeface="Times New Roman"/>
              </a:rPr>
              <a:t> и </a:t>
            </a:r>
            <a:r>
              <a:rPr lang="en" sz="3200" i="1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Bing</a:t>
            </a:r>
            <a:endParaRPr i="1"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25" name="Google Shape;3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475" y="372163"/>
            <a:ext cx="3712947" cy="2466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20"/>
          <p:cNvPicPr preferRelativeResize="0"/>
          <p:nvPr/>
        </p:nvPicPr>
        <p:blipFill rotWithShape="1">
          <a:blip r:embed="rId4">
            <a:alphaModFix/>
          </a:blip>
          <a:srcRect b="14937"/>
          <a:stretch/>
        </p:blipFill>
        <p:spPr>
          <a:xfrm>
            <a:off x="297400" y="2760998"/>
            <a:ext cx="3699105" cy="209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1"/>
          <p:cNvSpPr txBox="1">
            <a:spLocks noGrp="1"/>
          </p:cNvSpPr>
          <p:nvPr>
            <p:ph type="body" idx="1"/>
          </p:nvPr>
        </p:nvSpPr>
        <p:spPr>
          <a:xfrm>
            <a:off x="4839675" y="1393650"/>
            <a:ext cx="3342900" cy="28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1"/>
                </a:solidFill>
              </a:rPr>
              <a:t>https://www.youtube.com</a:t>
            </a:r>
            <a:endParaRPr sz="1500" b="1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1"/>
                </a:solidFill>
              </a:rPr>
              <a:t>https://www.indeed.com</a:t>
            </a:r>
            <a:endParaRPr sz="1500" b="1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1"/>
                </a:solidFill>
              </a:rPr>
              <a:t>https://www.webmd.com</a:t>
            </a:r>
            <a:endParaRPr sz="1500" b="1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1"/>
                </a:solidFill>
              </a:rPr>
              <a:t>https://www.lifehack.org</a:t>
            </a:r>
            <a:endParaRPr sz="1500" b="1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1"/>
                </a:solidFill>
              </a:rPr>
              <a:t>https://stanimirmihov.com</a:t>
            </a:r>
            <a:endParaRPr sz="1500" b="1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1"/>
                </a:solidFill>
              </a:rPr>
              <a:t>https://www.wikihow.com</a:t>
            </a:r>
            <a:endParaRPr sz="1500" b="1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1"/>
                </a:solidFill>
              </a:rPr>
              <a:t>https://www.manager.bg</a:t>
            </a:r>
            <a:endParaRPr sz="1500" b="1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500" b="1">
              <a:solidFill>
                <a:schemeClr val="accent1"/>
              </a:solidFill>
            </a:endParaRPr>
          </a:p>
        </p:txBody>
      </p:sp>
      <p:sp>
        <p:nvSpPr>
          <p:cNvPr id="332" name="Google Shape;332;p21"/>
          <p:cNvSpPr txBox="1">
            <a:spLocks noGrp="1"/>
          </p:cNvSpPr>
          <p:nvPr>
            <p:ph type="title"/>
          </p:nvPr>
        </p:nvSpPr>
        <p:spPr>
          <a:xfrm>
            <a:off x="1488450" y="243075"/>
            <a:ext cx="61671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Източници на информация:</a:t>
            </a:r>
            <a:endParaRPr i="1"/>
          </a:p>
        </p:txBody>
      </p:sp>
      <p:sp>
        <p:nvSpPr>
          <p:cNvPr id="333" name="Google Shape;333;p21"/>
          <p:cNvSpPr txBox="1">
            <a:spLocks noGrp="1"/>
          </p:cNvSpPr>
          <p:nvPr>
            <p:ph type="body" idx="2"/>
          </p:nvPr>
        </p:nvSpPr>
        <p:spPr>
          <a:xfrm>
            <a:off x="1603100" y="2350950"/>
            <a:ext cx="2914200" cy="28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3"/>
                </a:solidFill>
              </a:rPr>
              <a:t>https://pixabay.com/bg</a:t>
            </a:r>
            <a:endParaRPr sz="1500" b="1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3"/>
                </a:solidFill>
              </a:rPr>
              <a:t>https://www.flaticon.com</a:t>
            </a:r>
            <a:endParaRPr sz="1500" b="1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3"/>
                </a:solidFill>
              </a:rPr>
              <a:t>https://www.freepik.com/home</a:t>
            </a:r>
            <a:endParaRPr sz="1500" b="1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3"/>
                </a:solidFill>
              </a:rPr>
              <a:t>https://www.flickr.com/explore</a:t>
            </a:r>
            <a:endParaRPr sz="1500" b="1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b="1">
              <a:solidFill>
                <a:schemeClr val="accent3"/>
              </a:solidFill>
            </a:endParaRPr>
          </a:p>
        </p:txBody>
      </p:sp>
      <p:sp>
        <p:nvSpPr>
          <p:cNvPr id="334" name="Google Shape;334;p21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ric template">
  <a:themeElements>
    <a:clrScheme name="Custom 347">
      <a:dk1>
        <a:srgbClr val="FFFFFF"/>
      </a:dk1>
      <a:lt1>
        <a:srgbClr val="24272E"/>
      </a:lt1>
      <a:dk2>
        <a:srgbClr val="C6C8D6"/>
      </a:dk2>
      <a:lt2>
        <a:srgbClr val="6B707C"/>
      </a:lt2>
      <a:accent1>
        <a:srgbClr val="FFDD41"/>
      </a:accent1>
      <a:accent2>
        <a:srgbClr val="8CE444"/>
      </a:accent2>
      <a:accent3>
        <a:srgbClr val="5FDEF0"/>
      </a:accent3>
      <a:accent4>
        <a:srgbClr val="7598FF"/>
      </a:accent4>
      <a:accent5>
        <a:srgbClr val="BA64E0"/>
      </a:accent5>
      <a:accent6>
        <a:srgbClr val="FF594C"/>
      </a:accent6>
      <a:hlink>
        <a:srgbClr val="CCDB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281</Words>
  <Application>Microsoft Office PowerPoint</Application>
  <PresentationFormat>On-screen Show (16:9)</PresentationFormat>
  <Paragraphs>51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Times New Roman</vt:lpstr>
      <vt:lpstr>Nunito</vt:lpstr>
      <vt:lpstr>Pacifico</vt:lpstr>
      <vt:lpstr>Arial</vt:lpstr>
      <vt:lpstr>Calibri</vt:lpstr>
      <vt:lpstr>Walter Turncoat</vt:lpstr>
      <vt:lpstr>Osric template</vt:lpstr>
      <vt:lpstr>PowerPoint Presentation</vt:lpstr>
      <vt:lpstr>НеПравилното Училище</vt:lpstr>
      <vt:lpstr>PowerPoint Presentation</vt:lpstr>
      <vt:lpstr>Какви са основните етапи за реализирането на проекта?</vt:lpstr>
      <vt:lpstr>PowerPoint Presentation</vt:lpstr>
      <vt:lpstr>PowerPoint Presentation</vt:lpstr>
      <vt:lpstr>За създаването на сайта сме използвали:</vt:lpstr>
      <vt:lpstr>Сайтът е валидиран и верифициран. Регистриран е в две търсачки:  Google и Bing </vt:lpstr>
      <vt:lpstr>Източници на информация:</vt:lpstr>
      <vt:lpstr>Благодарим Ви за вниманието!  Христо Панев и Таня Божкова  9 клас  ПМГ „ Константин Величков “  град Пазарджик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Таня К. Божкова</cp:lastModifiedBy>
  <cp:revision>2</cp:revision>
  <dcterms:modified xsi:type="dcterms:W3CDTF">2021-11-22T21:29:27Z</dcterms:modified>
</cp:coreProperties>
</file>