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52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6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02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7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25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46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71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4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71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50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9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29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B5B7-2A7A-41E1-B89A-CB7FCB337421}" type="datetimeFigureOut">
              <a:rPr kumimoji="1" lang="ja-JP" altLang="en-US" smtClean="0"/>
              <a:t>2016/1/25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45E1-A360-4D2B-AD60-53BCC42A7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8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026502\Desktop\村井さん\Screenshot_2016-01-25-10-02-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09133"/>
            <a:ext cx="3697411" cy="65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026502\Desktop\村井さん\オレンジ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884583"/>
            <a:ext cx="727421" cy="6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026502\Desktop\村井さん\グリーン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01511"/>
            <a:ext cx="727421" cy="6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026502\Desktop\村井さん\ピンク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831" y="1701511"/>
            <a:ext cx="727421" cy="6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A026502\Desktop\村井さん\パープル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97" y="884583"/>
            <a:ext cx="727421" cy="6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090613" y="2825329"/>
            <a:ext cx="3697411" cy="3555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66687" y="2952195"/>
            <a:ext cx="1720851" cy="2676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2004961" y="3022325"/>
            <a:ext cx="775593" cy="844820"/>
            <a:chOff x="7296224" y="3032271"/>
            <a:chExt cx="775593" cy="844820"/>
          </a:xfrm>
        </p:grpSpPr>
        <p:sp>
          <p:nvSpPr>
            <p:cNvPr id="7" name="ドーナツ 6"/>
            <p:cNvSpPr/>
            <p:nvPr/>
          </p:nvSpPr>
          <p:spPr>
            <a:xfrm>
              <a:off x="7296224" y="3077724"/>
              <a:ext cx="331483" cy="331483"/>
            </a:xfrm>
            <a:prstGeom prst="donut">
              <a:avLst>
                <a:gd name="adj" fmla="val 20681"/>
              </a:avLst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禁止 24"/>
            <p:cNvSpPr/>
            <p:nvPr/>
          </p:nvSpPr>
          <p:spPr>
            <a:xfrm>
              <a:off x="7296224" y="3535869"/>
              <a:ext cx="331483" cy="331483"/>
            </a:xfrm>
            <a:prstGeom prst="noSmoking">
              <a:avLst>
                <a:gd name="adj" fmla="val 9922"/>
              </a:avLst>
            </a:prstGeom>
            <a:solidFill>
              <a:srgbClr val="FF0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770131" y="30322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70C0"/>
                  </a:solidFill>
                </a:rPr>
                <a:t>0</a:t>
              </a:r>
              <a:endParaRPr kumimoji="1" lang="ja-JP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770131" y="350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0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2004961" y="4014394"/>
            <a:ext cx="775593" cy="844820"/>
            <a:chOff x="7296224" y="3032271"/>
            <a:chExt cx="775593" cy="844820"/>
          </a:xfrm>
        </p:grpSpPr>
        <p:sp>
          <p:nvSpPr>
            <p:cNvPr id="30" name="ドーナツ 29"/>
            <p:cNvSpPr/>
            <p:nvPr/>
          </p:nvSpPr>
          <p:spPr>
            <a:xfrm>
              <a:off x="7296224" y="3077724"/>
              <a:ext cx="331483" cy="331483"/>
            </a:xfrm>
            <a:prstGeom prst="donut">
              <a:avLst>
                <a:gd name="adj" fmla="val 20681"/>
              </a:avLst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禁止 30"/>
            <p:cNvSpPr/>
            <p:nvPr/>
          </p:nvSpPr>
          <p:spPr>
            <a:xfrm>
              <a:off x="7296224" y="3535869"/>
              <a:ext cx="331483" cy="331483"/>
            </a:xfrm>
            <a:prstGeom prst="noSmoking">
              <a:avLst>
                <a:gd name="adj" fmla="val 9922"/>
              </a:avLst>
            </a:prstGeom>
            <a:solidFill>
              <a:srgbClr val="FF0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770131" y="30322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70C0"/>
                  </a:solidFill>
                </a:rPr>
                <a:t>0</a:t>
              </a:r>
              <a:endParaRPr kumimoji="1" lang="ja-JP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7770131" y="350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0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正方形/長方形 48"/>
          <p:cNvSpPr/>
          <p:nvPr/>
        </p:nvSpPr>
        <p:spPr>
          <a:xfrm>
            <a:off x="2976437" y="2952195"/>
            <a:ext cx="1720851" cy="2676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814711" y="3022325"/>
            <a:ext cx="775593" cy="844820"/>
            <a:chOff x="7296224" y="3032271"/>
            <a:chExt cx="775593" cy="844820"/>
          </a:xfrm>
        </p:grpSpPr>
        <p:sp>
          <p:nvSpPr>
            <p:cNvPr id="56" name="ドーナツ 55"/>
            <p:cNvSpPr/>
            <p:nvPr/>
          </p:nvSpPr>
          <p:spPr>
            <a:xfrm>
              <a:off x="7296224" y="3077724"/>
              <a:ext cx="331483" cy="331483"/>
            </a:xfrm>
            <a:prstGeom prst="donut">
              <a:avLst>
                <a:gd name="adj" fmla="val 20681"/>
              </a:avLst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禁止 56"/>
            <p:cNvSpPr/>
            <p:nvPr/>
          </p:nvSpPr>
          <p:spPr>
            <a:xfrm>
              <a:off x="7296224" y="3535869"/>
              <a:ext cx="331483" cy="331483"/>
            </a:xfrm>
            <a:prstGeom prst="noSmoking">
              <a:avLst>
                <a:gd name="adj" fmla="val 9922"/>
              </a:avLst>
            </a:prstGeom>
            <a:solidFill>
              <a:srgbClr val="FF0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7770131" y="30322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70C0"/>
                  </a:solidFill>
                </a:rPr>
                <a:t>0</a:t>
              </a:r>
              <a:endParaRPr kumimoji="1" lang="ja-JP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7770131" y="350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0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3814711" y="4014394"/>
            <a:ext cx="775593" cy="844820"/>
            <a:chOff x="7296224" y="3032271"/>
            <a:chExt cx="775593" cy="844820"/>
          </a:xfrm>
        </p:grpSpPr>
        <p:sp>
          <p:nvSpPr>
            <p:cNvPr id="52" name="ドーナツ 51"/>
            <p:cNvSpPr/>
            <p:nvPr/>
          </p:nvSpPr>
          <p:spPr>
            <a:xfrm>
              <a:off x="7296224" y="3077724"/>
              <a:ext cx="331483" cy="331483"/>
            </a:xfrm>
            <a:prstGeom prst="donut">
              <a:avLst>
                <a:gd name="adj" fmla="val 20681"/>
              </a:avLst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禁止 52"/>
            <p:cNvSpPr/>
            <p:nvPr/>
          </p:nvSpPr>
          <p:spPr>
            <a:xfrm>
              <a:off x="7296224" y="3535869"/>
              <a:ext cx="331483" cy="331483"/>
            </a:xfrm>
            <a:prstGeom prst="noSmoking">
              <a:avLst>
                <a:gd name="adj" fmla="val 9922"/>
              </a:avLst>
            </a:prstGeom>
            <a:solidFill>
              <a:srgbClr val="FF0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7770131" y="30322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0070C0"/>
                  </a:solidFill>
                </a:rPr>
                <a:t>0</a:t>
              </a:r>
              <a:endParaRPr kumimoji="1" lang="ja-JP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7770131" y="350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0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9" name="Picture 5" descr="C:\Users\A026502\Desktop\村井さん\パープル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86" y="2966169"/>
            <a:ext cx="727421" cy="6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A026502\Desktop\村井さん\パープル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86" y="3922190"/>
            <a:ext cx="727421" cy="6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026502\Desktop\村井さん\グリーン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53" y="2966169"/>
            <a:ext cx="727421" cy="6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026502\Desktop\村井さん\グリーン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53" y="3922190"/>
            <a:ext cx="727421" cy="66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252291" y="3577044"/>
            <a:ext cx="7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村井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52291" y="4548594"/>
            <a:ext cx="7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土屋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62052" y="3577044"/>
            <a:ext cx="7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加藤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62052" y="4548594"/>
            <a:ext cx="7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安田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554289" y="4903738"/>
            <a:ext cx="71836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1090613" y="5743154"/>
            <a:ext cx="3697411" cy="628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95789" y="490395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0</a:t>
            </a:r>
            <a:endParaRPr kumimoji="1" lang="ja-JP" altLang="en-US" sz="4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753189" y="490395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0</a:t>
            </a:r>
            <a:endParaRPr kumimoji="1" lang="ja-JP" altLang="en-US" sz="4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91611" y="4968900"/>
            <a:ext cx="63991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0</a:t>
            </a:r>
          </a:p>
          <a:p>
            <a:pPr>
              <a:lnSpc>
                <a:spcPts val="1400"/>
              </a:lnSpc>
            </a:pPr>
            <a:r>
              <a:rPr lang="en-US" altLang="ja-JP" dirty="0"/>
              <a:t>0</a:t>
            </a:r>
            <a:r>
              <a:rPr lang="ja-JP" altLang="en-US" dirty="0"/>
              <a:t> </a:t>
            </a:r>
            <a:r>
              <a:rPr lang="en-US" altLang="ja-JP" dirty="0"/>
              <a:t>–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</a:p>
          <a:p>
            <a:pPr>
              <a:lnSpc>
                <a:spcPts val="1400"/>
              </a:lnSpc>
            </a:pPr>
            <a:r>
              <a:rPr lang="en-US" altLang="ja-JP" dirty="0"/>
              <a:t>0</a:t>
            </a:r>
            <a:r>
              <a:rPr lang="ja-JP" altLang="en-US" dirty="0"/>
              <a:t> </a:t>
            </a:r>
            <a:r>
              <a:rPr lang="en-US" altLang="ja-JP" dirty="0"/>
              <a:t>–</a:t>
            </a:r>
            <a:r>
              <a:rPr lang="ja-JP" altLang="en-US" dirty="0"/>
              <a:t> </a:t>
            </a:r>
            <a:r>
              <a:rPr lang="en-US" altLang="ja-JP" dirty="0" smtClean="0"/>
              <a:t>0</a:t>
            </a:r>
            <a:endParaRPr lang="en-US" altLang="ja-JP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79150" y="476672"/>
            <a:ext cx="1638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☆</a:t>
            </a:r>
            <a:r>
              <a:rPr kumimoji="1" lang="ja-JP" altLang="en-US" sz="1200" dirty="0" smtClean="0"/>
              <a:t>ユニホームを選べる</a:t>
            </a:r>
            <a:endParaRPr kumimoji="1" lang="en-US" altLang="ja-JP" sz="1200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611092" y="2749423"/>
            <a:ext cx="213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☆選んだユニホームカラーが</a:t>
            </a:r>
            <a:endParaRPr lang="en-US" altLang="ja-JP" sz="1200" dirty="0" smtClean="0"/>
          </a:p>
          <a:p>
            <a:r>
              <a:rPr lang="ja-JP" altLang="en-US" sz="1200" dirty="0"/>
              <a:t>　　</a:t>
            </a:r>
            <a:r>
              <a:rPr lang="ja-JP" altLang="en-US" sz="1200" dirty="0" smtClean="0"/>
              <a:t>背景色に適用される</a:t>
            </a:r>
            <a:endParaRPr kumimoji="1" lang="en-US" altLang="ja-JP" sz="1200" dirty="0" smtClean="0"/>
          </a:p>
        </p:txBody>
      </p:sp>
      <p:sp>
        <p:nvSpPr>
          <p:cNvPr id="68" name="正方形/長方形 67"/>
          <p:cNvSpPr/>
          <p:nvPr/>
        </p:nvSpPr>
        <p:spPr>
          <a:xfrm>
            <a:off x="1111993" y="1081088"/>
            <a:ext cx="881062" cy="259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村井</a:t>
            </a:r>
            <a:endParaRPr kumimoji="1" lang="ja-JP" altLang="en-US" sz="1100" dirty="0"/>
          </a:p>
        </p:txBody>
      </p:sp>
      <p:sp>
        <p:nvSpPr>
          <p:cNvPr id="76" name="正方形/長方形 75"/>
          <p:cNvSpPr/>
          <p:nvPr/>
        </p:nvSpPr>
        <p:spPr>
          <a:xfrm>
            <a:off x="1111993" y="1376363"/>
            <a:ext cx="881062" cy="259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土屋</a:t>
            </a:r>
            <a:endParaRPr kumimoji="1" lang="ja-JP" altLang="en-US" sz="1100" dirty="0"/>
          </a:p>
        </p:txBody>
      </p:sp>
      <p:sp>
        <p:nvSpPr>
          <p:cNvPr id="77" name="正方形/長方形 76"/>
          <p:cNvSpPr/>
          <p:nvPr/>
        </p:nvSpPr>
        <p:spPr>
          <a:xfrm>
            <a:off x="1111993" y="2266951"/>
            <a:ext cx="881062" cy="259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Team1</a:t>
            </a:r>
            <a:endParaRPr kumimoji="1" lang="ja-JP" altLang="en-US" sz="1100" dirty="0"/>
          </a:p>
        </p:txBody>
      </p:sp>
      <p:cxnSp>
        <p:nvCxnSpPr>
          <p:cNvPr id="65" name="直線矢印コネクタ 64"/>
          <p:cNvCxnSpPr/>
          <p:nvPr/>
        </p:nvCxnSpPr>
        <p:spPr>
          <a:xfrm flipH="1" flipV="1">
            <a:off x="1898028" y="1216067"/>
            <a:ext cx="3713064" cy="16092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0" idx="1"/>
          </p:cNvCxnSpPr>
          <p:nvPr/>
        </p:nvCxnSpPr>
        <p:spPr>
          <a:xfrm flipH="1" flipV="1">
            <a:off x="1898028" y="1772817"/>
            <a:ext cx="3713064" cy="12074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右中かっこ 71"/>
          <p:cNvSpPr/>
          <p:nvPr/>
        </p:nvSpPr>
        <p:spPr>
          <a:xfrm>
            <a:off x="5057938" y="2980255"/>
            <a:ext cx="369476" cy="26195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492816" y="4021501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☆枠囲みし、チーム感を出す。</a:t>
            </a:r>
            <a:endParaRPr kumimoji="1" lang="en-US" altLang="ja-JP" sz="1200" dirty="0" smtClean="0"/>
          </a:p>
          <a:p>
            <a:r>
              <a:rPr lang="ja-JP" altLang="en-US" sz="1200" dirty="0"/>
              <a:t>　</a:t>
            </a:r>
            <a:r>
              <a:rPr kumimoji="1" lang="ja-JP" altLang="en-US" sz="1200" dirty="0" smtClean="0"/>
              <a:t>　もう少し、コートっぽいイメージ（床板柄？）を出して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　 いいかもしれません。</a:t>
            </a:r>
            <a:endParaRPr kumimoji="1" lang="en-US" altLang="ja-JP" sz="1200" dirty="0" smtClean="0"/>
          </a:p>
        </p:txBody>
      </p:sp>
      <p:sp>
        <p:nvSpPr>
          <p:cNvPr id="73" name="角丸四角形 72"/>
          <p:cNvSpPr/>
          <p:nvPr/>
        </p:nvSpPr>
        <p:spPr>
          <a:xfrm>
            <a:off x="1178024" y="5798018"/>
            <a:ext cx="801688" cy="524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2080220" y="5798018"/>
            <a:ext cx="801688" cy="524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角丸四角形 86"/>
          <p:cNvSpPr/>
          <p:nvPr/>
        </p:nvSpPr>
        <p:spPr>
          <a:xfrm>
            <a:off x="3884612" y="5798018"/>
            <a:ext cx="801688" cy="524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 87"/>
          <p:cNvSpPr/>
          <p:nvPr/>
        </p:nvSpPr>
        <p:spPr>
          <a:xfrm>
            <a:off x="2982416" y="5798018"/>
            <a:ext cx="801688" cy="524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1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</Words>
  <Application>Microsoft Office PowerPoint</Application>
  <PresentationFormat>画面に合わせる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NTT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nttcom</dc:creator>
  <cp:lastModifiedBy>nttcom</cp:lastModifiedBy>
  <cp:revision>6</cp:revision>
  <dcterms:created xsi:type="dcterms:W3CDTF">2016-01-25T02:56:29Z</dcterms:created>
  <dcterms:modified xsi:type="dcterms:W3CDTF">2016-01-25T04:43:27Z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情報管理区分">
    <vt:lpwstr>管理区分外</vt:lpwstr>
  </property>
  <property fmtid="{D5CDD505-2E9C-101B-9397-08002B2CF9AE}" pid="3" name="文書区分">
    <vt:lpwstr/>
  </property>
  <property fmtid="{D5CDD505-2E9C-101B-9397-08002B2CF9AE}" pid="4" name="情報管理責任者所属">
    <vt:lpwstr/>
  </property>
  <property fmtid="{D5CDD505-2E9C-101B-9397-08002B2CF9AE}" pid="5" name="情報管理責任者役職">
    <vt:lpwstr/>
  </property>
  <property fmtid="{D5CDD505-2E9C-101B-9397-08002B2CF9AE}" pid="6" name="情報管理責任者氏名">
    <vt:lpwstr/>
  </property>
  <property fmtid="{D5CDD505-2E9C-101B-9397-08002B2CF9AE}" pid="7" name="情報管理責任者メールアドレス">
    <vt:lpwstr/>
  </property>
  <property fmtid="{D5CDD505-2E9C-101B-9397-08002B2CF9AE}" pid="8" name="作成年月日">
    <vt:lpwstr>2016/01/25</vt:lpwstr>
  </property>
  <property fmtid="{D5CDD505-2E9C-101B-9397-08002B2CF9AE}" pid="9" name="守秘管理期限">
    <vt:lpwstr>無期限</vt:lpwstr>
  </property>
  <property fmtid="{D5CDD505-2E9C-101B-9397-08002B2CF9AE}" pid="10" name="廃棄期限">
    <vt:lpwstr>2017/01/24</vt:lpwstr>
  </property>
  <property fmtid="{D5CDD505-2E9C-101B-9397-08002B2CF9AE}" pid="11" name="作成者所属">
    <vt:lpwstr/>
  </property>
  <property fmtid="{D5CDD505-2E9C-101B-9397-08002B2CF9AE}" pid="12" name="作成者氏名">
    <vt:lpwstr/>
  </property>
  <property fmtid="{D5CDD505-2E9C-101B-9397-08002B2CF9AE}" pid="13" name="作成者メールアドレス">
    <vt:lpwstr/>
  </property>
  <property fmtid="{D5CDD505-2E9C-101B-9397-08002B2CF9AE}" pid="14" name="文書ID">
    <vt:lpwstr/>
  </property>
  <property fmtid="{D5CDD505-2E9C-101B-9397-08002B2CF9AE}" pid="15" name="配布番号">
    <vt:lpwstr/>
  </property>
  <property fmtid="{D5CDD505-2E9C-101B-9397-08002B2CF9AE}" pid="16" name="配布先">
    <vt:lpwstr/>
  </property>
</Properties>
</file>