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46" r:id="rId2"/>
    <p:sldId id="347" r:id="rId3"/>
    <p:sldId id="348" r:id="rId4"/>
    <p:sldId id="351" r:id="rId5"/>
    <p:sldId id="349" r:id="rId6"/>
    <p:sldId id="353" r:id="rId7"/>
    <p:sldId id="354" r:id="rId8"/>
    <p:sldId id="355" r:id="rId9"/>
    <p:sldId id="352" r:id="rId10"/>
    <p:sldId id="350" r:id="rId1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3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8746A-7433-4E44-BB5D-246805387875}" type="datetimeFigureOut">
              <a:rPr lang="zh-TW" altLang="en-US" smtClean="0"/>
              <a:pPr/>
              <a:t>2019/10/29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08E5E-C6FD-4DF8-A668-53D5E3A30D3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ims\Desktop\PP底色2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54171" cy="6858000"/>
          </a:xfrm>
          <a:prstGeom prst="rect">
            <a:avLst/>
          </a:prstGeom>
          <a:noFill/>
        </p:spPr>
      </p:pic>
      <p:sp>
        <p:nvSpPr>
          <p:cNvPr id="4" name="文字方塊 3"/>
          <p:cNvSpPr txBox="1"/>
          <p:nvPr userDrawn="1"/>
        </p:nvSpPr>
        <p:spPr>
          <a:xfrm>
            <a:off x="2786050" y="5286388"/>
            <a:ext cx="3857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733865C-9BD0-4EC9-9866-78E63ECA05F4}" type="datetime4">
              <a:rPr lang="en-US" altLang="zh-TW" sz="3600" smtClean="0">
                <a:solidFill>
                  <a:srgbClr val="000099"/>
                </a:solidFill>
              </a:rPr>
              <a:pPr/>
              <a:t>October 29, 2019</a:t>
            </a:fld>
            <a:endParaRPr lang="zh-TW" altLang="en-US" sz="36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368264"/>
            <a:ext cx="8229600" cy="989034"/>
          </a:xfrm>
        </p:spPr>
        <p:txBody>
          <a:bodyPr/>
          <a:lstStyle>
            <a:lvl1pPr>
              <a:defRPr>
                <a:solidFill>
                  <a:srgbClr val="000099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n"/>
              <a:defRPr>
                <a:solidFill>
                  <a:srgbClr val="000099"/>
                </a:solidFill>
              </a:defRPr>
            </a:lvl1pPr>
            <a:lvl2pPr>
              <a:buFont typeface="Wingdings" pitchFamily="2" charset="2"/>
              <a:buChar char="n"/>
              <a:defRPr>
                <a:solidFill>
                  <a:srgbClr val="000099"/>
                </a:solidFill>
              </a:defRPr>
            </a:lvl2pPr>
            <a:lvl3pPr>
              <a:buFont typeface="Wingdings" pitchFamily="2" charset="2"/>
              <a:buChar char="n"/>
              <a:defRPr>
                <a:solidFill>
                  <a:srgbClr val="000099"/>
                </a:solidFill>
              </a:defRPr>
            </a:lvl3pPr>
            <a:lvl4pPr>
              <a:buFont typeface="Wingdings" pitchFamily="2" charset="2"/>
              <a:buChar char="n"/>
              <a:defRPr>
                <a:solidFill>
                  <a:srgbClr val="000099"/>
                </a:solidFill>
              </a:defRPr>
            </a:lvl4pPr>
            <a:lvl5pPr>
              <a:buFont typeface="Wingdings" pitchFamily="2" charset="2"/>
              <a:buChar char="n"/>
              <a:defRPr>
                <a:solidFill>
                  <a:srgbClr val="000099"/>
                </a:solidFill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ims\Desktop\PP底色3.jp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1" y="0"/>
            <a:ext cx="9154171" cy="6858000"/>
          </a:xfrm>
          <a:prstGeom prst="rect">
            <a:avLst/>
          </a:prstGeom>
          <a:noFill/>
        </p:spPr>
      </p:pic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9" name="文字方塊 8"/>
          <p:cNvSpPr txBox="1"/>
          <p:nvPr userDrawn="1"/>
        </p:nvSpPr>
        <p:spPr>
          <a:xfrm>
            <a:off x="4143372" y="641725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FD60F35F-5050-4C51-A93E-D11635D097C2}" type="slidenum">
              <a:rPr lang="zh-TW" altLang="en-US" smtClean="0">
                <a:solidFill>
                  <a:srgbClr val="000099"/>
                </a:solidFill>
              </a:rPr>
              <a:pPr/>
              <a:t>‹#›</a:t>
            </a:fld>
            <a:endParaRPr lang="zh-TW" altLang="en-US" dirty="0">
              <a:solidFill>
                <a:srgbClr val="000099"/>
              </a:solidFill>
            </a:endParaRPr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71406" y="6417254"/>
            <a:ext cx="285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0481069E-A3BE-4A4B-B9D5-42F07D9BD6B2}" type="datetime4">
              <a:rPr lang="en-US" altLang="zh-TW" smtClean="0">
                <a:solidFill>
                  <a:srgbClr val="000099"/>
                </a:solidFill>
              </a:rPr>
              <a:pPr/>
              <a:t>October 29, 2019</a:t>
            </a:fld>
            <a:endParaRPr lang="zh-TW" altLang="en-US" dirty="0">
              <a:solidFill>
                <a:srgbClr val="000099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0000FF"/>
          </a:solidFill>
          <a:latin typeface="標楷體" pitchFamily="65" charset="-120"/>
          <a:ea typeface="標楷體" pitchFamily="65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00FF"/>
          </a:solidFill>
          <a:latin typeface="標楷體" pitchFamily="65" charset="-120"/>
          <a:ea typeface="標楷體" pitchFamily="65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0000FF"/>
          </a:solidFill>
          <a:latin typeface="標楷體" pitchFamily="65" charset="-120"/>
          <a:ea typeface="標楷體" pitchFamily="65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0000FF"/>
          </a:solidFill>
          <a:latin typeface="標楷體" pitchFamily="65" charset="-120"/>
          <a:ea typeface="標楷體" pitchFamily="65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000FF"/>
          </a:solidFill>
          <a:latin typeface="標楷體" pitchFamily="65" charset="-120"/>
          <a:ea typeface="標楷體" pitchFamily="65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000FF"/>
          </a:solidFill>
          <a:latin typeface="標楷體" pitchFamily="65" charset="-120"/>
          <a:ea typeface="標楷體" pitchFamily="65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85800" y="2643182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j-cs"/>
              </a:rPr>
              <a:t>使用</a:t>
            </a:r>
            <a:r>
              <a:rPr kumimoji="0" lang="en-US" altLang="zh-TW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j-cs"/>
              </a:rPr>
              <a:t>SD</a:t>
            </a:r>
            <a:r>
              <a:rPr kumimoji="0" lang="zh-TW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j-cs"/>
              </a:rPr>
              <a:t>卡燒錄程式</a:t>
            </a:r>
            <a:endParaRPr kumimoji="0" lang="zh-TW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使用工廠模式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57158" y="1183361"/>
            <a:ext cx="69294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接上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USB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鍵盤，按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Ctrl+Break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二次加</a:t>
            </a:r>
            <a:r>
              <a:rPr lang="en-US" altLang="zh-TW" dirty="0" err="1" smtClean="0">
                <a:latin typeface="標楷體" pitchFamily="65" charset="-120"/>
                <a:ea typeface="標楷體" pitchFamily="65" charset="-120"/>
              </a:rPr>
              <a:t>ims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，進入工廠模式。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可以修改主機板時間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可以看到主機板軟硬體資訊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可以看到相機資訊與使用狀況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5" name="圖片 4" descr="eng.ims_image_20191024_2011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3174" y="3165572"/>
            <a:ext cx="6437326" cy="36209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SD</a:t>
            </a:r>
            <a:r>
              <a:rPr lang="zh-TW" altLang="en-US" dirty="0" smtClean="0"/>
              <a:t>卡燒錄程式</a:t>
            </a:r>
            <a:endParaRPr lang="zh-TW" altLang="en-US" dirty="0"/>
          </a:p>
        </p:txBody>
      </p:sp>
      <p:pic>
        <p:nvPicPr>
          <p:cNvPr id="14" name="圖片 13" descr="ima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25" y="2428883"/>
            <a:ext cx="2143125" cy="2143125"/>
          </a:xfrm>
          <a:prstGeom prst="rect">
            <a:avLst/>
          </a:prstGeom>
        </p:spPr>
      </p:pic>
      <p:sp>
        <p:nvSpPr>
          <p:cNvPr id="15" name="圓角矩形 14"/>
          <p:cNvSpPr/>
          <p:nvPr/>
        </p:nvSpPr>
        <p:spPr>
          <a:xfrm>
            <a:off x="2857488" y="1857364"/>
            <a:ext cx="5286412" cy="335758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accent2"/>
                </a:solidFill>
              </a:rPr>
              <a:t>檔案系統 </a:t>
            </a:r>
            <a:r>
              <a:rPr lang="en-US" altLang="zh-TW" dirty="0" smtClean="0">
                <a:solidFill>
                  <a:schemeClr val="accent2"/>
                </a:solidFill>
              </a:rPr>
              <a:t>:</a:t>
            </a:r>
            <a:r>
              <a:rPr lang="zh-TW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TW" dirty="0" smtClean="0">
                <a:solidFill>
                  <a:schemeClr val="accent2"/>
                </a:solidFill>
              </a:rPr>
              <a:t>FAT32	</a:t>
            </a:r>
            <a:r>
              <a:rPr lang="zh-TW" altLang="en-US" dirty="0" smtClean="0">
                <a:solidFill>
                  <a:schemeClr val="accent2"/>
                </a:solidFill>
              </a:rPr>
              <a:t>容量要</a:t>
            </a:r>
            <a:r>
              <a:rPr lang="en-US" altLang="zh-TW" dirty="0" smtClean="0">
                <a:solidFill>
                  <a:schemeClr val="accent2"/>
                </a:solidFill>
              </a:rPr>
              <a:t>4G</a:t>
            </a:r>
            <a:r>
              <a:rPr lang="zh-TW" altLang="en-US" dirty="0" smtClean="0">
                <a:solidFill>
                  <a:schemeClr val="accent2"/>
                </a:solidFill>
              </a:rPr>
              <a:t>以上</a:t>
            </a:r>
            <a:endParaRPr lang="en-US" altLang="zh-TW" dirty="0" smtClean="0">
              <a:solidFill>
                <a:schemeClr val="accent2"/>
              </a:solidFill>
            </a:endParaRPr>
          </a:p>
          <a:p>
            <a:r>
              <a:rPr lang="zh-TW" altLang="en-US" dirty="0" smtClean="0">
                <a:solidFill>
                  <a:schemeClr val="accent2"/>
                </a:solidFill>
              </a:rPr>
              <a:t>準備</a:t>
            </a:r>
            <a:r>
              <a:rPr lang="en-US" altLang="zh-TW" dirty="0" smtClean="0">
                <a:solidFill>
                  <a:schemeClr val="accent2"/>
                </a:solidFill>
              </a:rPr>
              <a:t>4</a:t>
            </a:r>
            <a:r>
              <a:rPr lang="zh-TW" altLang="en-US" dirty="0" smtClean="0">
                <a:solidFill>
                  <a:schemeClr val="accent2"/>
                </a:solidFill>
              </a:rPr>
              <a:t>個檔案</a:t>
            </a:r>
            <a:endParaRPr lang="en-US" altLang="zh-TW" dirty="0" smtClean="0">
              <a:solidFill>
                <a:schemeClr val="accent2"/>
              </a:solidFill>
            </a:endParaRPr>
          </a:p>
          <a:p>
            <a:endParaRPr lang="en-US" altLang="zh-TW" dirty="0" smtClean="0">
              <a:solidFill>
                <a:schemeClr val="accent2"/>
              </a:solidFill>
            </a:endParaRPr>
          </a:p>
          <a:p>
            <a:endParaRPr lang="en-US" altLang="zh-TW" dirty="0" smtClean="0">
              <a:solidFill>
                <a:schemeClr val="accent2"/>
              </a:solidFill>
            </a:endParaRPr>
          </a:p>
          <a:p>
            <a:r>
              <a:rPr lang="en-US" altLang="zh-TW" dirty="0" err="1" smtClean="0">
                <a:solidFill>
                  <a:schemeClr val="accent2"/>
                </a:solidFill>
              </a:rPr>
              <a:t>image.ub</a:t>
            </a:r>
            <a:endParaRPr lang="en-US" altLang="zh-TW" dirty="0" smtClean="0">
              <a:solidFill>
                <a:schemeClr val="accent2"/>
              </a:solidFill>
            </a:endParaRPr>
          </a:p>
          <a:p>
            <a:r>
              <a:rPr lang="en-US" altLang="zh-TW" dirty="0" err="1" smtClean="0">
                <a:solidFill>
                  <a:schemeClr val="accent2"/>
                </a:solidFill>
              </a:rPr>
              <a:t>image_emmc.ub</a:t>
            </a:r>
            <a:endParaRPr lang="en-US" altLang="zh-TW" dirty="0" smtClean="0">
              <a:solidFill>
                <a:schemeClr val="accent2"/>
              </a:solidFill>
            </a:endParaRPr>
          </a:p>
          <a:p>
            <a:r>
              <a:rPr lang="en-US" altLang="zh-TW" dirty="0" smtClean="0">
                <a:solidFill>
                  <a:schemeClr val="accent2"/>
                </a:solidFill>
              </a:rPr>
              <a:t>BOOT.BIN			</a:t>
            </a:r>
            <a:r>
              <a:rPr lang="zh-TW" altLang="en-US" dirty="0" smtClean="0">
                <a:solidFill>
                  <a:schemeClr val="accent2"/>
                </a:solidFill>
              </a:rPr>
              <a:t>控制燒錄的主程式</a:t>
            </a:r>
            <a:endParaRPr lang="en-US" altLang="zh-TW" dirty="0" smtClean="0">
              <a:solidFill>
                <a:schemeClr val="accent2"/>
              </a:solidFill>
            </a:endParaRPr>
          </a:p>
          <a:p>
            <a:r>
              <a:rPr lang="en-US" altLang="zh-TW" dirty="0" smtClean="0">
                <a:solidFill>
                  <a:schemeClr val="accent2"/>
                </a:solidFill>
              </a:rPr>
              <a:t>BOOT_EMMC.BIN		</a:t>
            </a:r>
            <a:r>
              <a:rPr lang="zh-TW" altLang="en-US" dirty="0" smtClean="0">
                <a:solidFill>
                  <a:schemeClr val="accent2"/>
                </a:solidFill>
              </a:rPr>
              <a:t>要燒錄的程式</a:t>
            </a:r>
            <a:endParaRPr lang="zh-TW" altLang="en-US" dirty="0">
              <a:solidFill>
                <a:schemeClr val="accent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00364" y="4357694"/>
            <a:ext cx="4857784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 descr="picozed.png"/>
          <p:cNvPicPr>
            <a:picLocks noChangeAspect="1"/>
          </p:cNvPicPr>
          <p:nvPr/>
        </p:nvPicPr>
        <p:blipFill>
          <a:blip r:embed="rId2" cstate="print"/>
          <a:srcRect l="5701" t="7407" r="5361" b="7407"/>
          <a:stretch>
            <a:fillRect/>
          </a:stretch>
        </p:blipFill>
        <p:spPr>
          <a:xfrm>
            <a:off x="136632" y="1782263"/>
            <a:ext cx="5578376" cy="328981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SD</a:t>
            </a:r>
            <a:r>
              <a:rPr lang="zh-TW" altLang="en-US" dirty="0" smtClean="0"/>
              <a:t>卡燒錄程式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7572396" y="2285992"/>
            <a:ext cx="1285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Normal</a:t>
            </a: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SD Mode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5" name="橢圓 4"/>
          <p:cNvSpPr/>
          <p:nvPr/>
        </p:nvSpPr>
        <p:spPr>
          <a:xfrm>
            <a:off x="4000496" y="2643182"/>
            <a:ext cx="1285884" cy="7143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143636" y="2071678"/>
            <a:ext cx="1000132" cy="7858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7039293" y="2214554"/>
            <a:ext cx="461665" cy="5715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SW1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286512" y="2143116"/>
            <a:ext cx="285752" cy="2857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715140" y="2500306"/>
            <a:ext cx="285752" cy="2857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143636" y="3000372"/>
            <a:ext cx="1000132" cy="7858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/>
          <p:cNvSpPr txBox="1"/>
          <p:nvPr/>
        </p:nvSpPr>
        <p:spPr>
          <a:xfrm>
            <a:off x="7039293" y="3143248"/>
            <a:ext cx="461665" cy="5715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SW1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715140" y="3071810"/>
            <a:ext cx="285752" cy="2857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6715140" y="3429000"/>
            <a:ext cx="285752" cy="2857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5715008" y="4000504"/>
            <a:ext cx="32861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步驟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:</a:t>
            </a:r>
          </a:p>
          <a:p>
            <a:pPr marL="342900" indent="-342900">
              <a:buAutoNum type="arabicPeriod"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斷電，切換到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SD Mode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、插入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SD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卡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上電開機，等 </a:t>
            </a:r>
            <a:r>
              <a:rPr lang="en-US" altLang="zh-TW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2</a:t>
            </a:r>
            <a:r>
              <a:rPr lang="zh-TW" altLang="en-US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分鐘</a:t>
            </a:r>
            <a:endParaRPr lang="en-US" altLang="zh-TW" b="1" dirty="0" smtClean="0">
              <a:solidFill>
                <a:srgbClr val="FF0000"/>
              </a:solidFill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斷電，切回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Normal Mode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、取出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SD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卡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上電開機，正常使用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85800" y="2643182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j-cs"/>
              </a:rPr>
              <a:t>直接執行</a:t>
            </a:r>
            <a:r>
              <a:rPr kumimoji="0" lang="en-US" altLang="zh-TW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j-cs"/>
              </a:rPr>
              <a:t>SD</a:t>
            </a:r>
            <a:r>
              <a:rPr kumimoji="0" lang="zh-TW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j-cs"/>
              </a:rPr>
              <a:t>卡的程式</a:t>
            </a:r>
            <a:endParaRPr kumimoji="0" lang="zh-TW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直接執行</a:t>
            </a:r>
            <a:r>
              <a:rPr lang="en-US" altLang="zh-TW" dirty="0" smtClean="0"/>
              <a:t>SD</a:t>
            </a:r>
            <a:r>
              <a:rPr lang="zh-TW" altLang="en-US" dirty="0" smtClean="0"/>
              <a:t>卡上的程式</a:t>
            </a:r>
            <a:endParaRPr lang="zh-TW" altLang="en-US" dirty="0"/>
          </a:p>
        </p:txBody>
      </p:sp>
      <p:pic>
        <p:nvPicPr>
          <p:cNvPr id="14" name="圖片 13" descr="ima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25" y="1428736"/>
            <a:ext cx="2143125" cy="2143125"/>
          </a:xfrm>
          <a:prstGeom prst="rect">
            <a:avLst/>
          </a:prstGeom>
        </p:spPr>
      </p:pic>
      <p:sp>
        <p:nvSpPr>
          <p:cNvPr id="15" name="圓角矩形 14"/>
          <p:cNvSpPr/>
          <p:nvPr/>
        </p:nvSpPr>
        <p:spPr>
          <a:xfrm>
            <a:off x="2857488" y="1500174"/>
            <a:ext cx="4000528" cy="200026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 smtClean="0">
                <a:solidFill>
                  <a:schemeClr val="accent2"/>
                </a:solidFill>
              </a:rPr>
              <a:t>檔案系統 </a:t>
            </a:r>
            <a:r>
              <a:rPr lang="en-US" altLang="zh-TW" dirty="0" smtClean="0">
                <a:solidFill>
                  <a:schemeClr val="accent2"/>
                </a:solidFill>
              </a:rPr>
              <a:t>:</a:t>
            </a:r>
            <a:r>
              <a:rPr lang="zh-TW" altLang="en-US" dirty="0" smtClean="0">
                <a:solidFill>
                  <a:schemeClr val="accent2"/>
                </a:solidFill>
              </a:rPr>
              <a:t> </a:t>
            </a:r>
            <a:r>
              <a:rPr lang="en-US" altLang="zh-TW" dirty="0" smtClean="0">
                <a:solidFill>
                  <a:schemeClr val="accent2"/>
                </a:solidFill>
              </a:rPr>
              <a:t>FAT32	</a:t>
            </a:r>
            <a:r>
              <a:rPr lang="zh-TW" altLang="en-US" dirty="0" smtClean="0">
                <a:solidFill>
                  <a:schemeClr val="accent2"/>
                </a:solidFill>
              </a:rPr>
              <a:t>容量要</a:t>
            </a:r>
            <a:r>
              <a:rPr lang="en-US" altLang="zh-TW" dirty="0" smtClean="0">
                <a:solidFill>
                  <a:schemeClr val="accent2"/>
                </a:solidFill>
              </a:rPr>
              <a:t>4G</a:t>
            </a:r>
            <a:r>
              <a:rPr lang="zh-TW" altLang="en-US" dirty="0" smtClean="0">
                <a:solidFill>
                  <a:schemeClr val="accent2"/>
                </a:solidFill>
              </a:rPr>
              <a:t>以上</a:t>
            </a:r>
            <a:endParaRPr lang="en-US" altLang="zh-TW" dirty="0" smtClean="0">
              <a:solidFill>
                <a:schemeClr val="accent2"/>
              </a:solidFill>
            </a:endParaRPr>
          </a:p>
          <a:p>
            <a:r>
              <a:rPr lang="zh-TW" altLang="en-US" dirty="0" smtClean="0">
                <a:solidFill>
                  <a:schemeClr val="accent2"/>
                </a:solidFill>
              </a:rPr>
              <a:t>準備</a:t>
            </a:r>
            <a:r>
              <a:rPr lang="en-US" altLang="zh-TW" dirty="0" smtClean="0">
                <a:solidFill>
                  <a:schemeClr val="accent2"/>
                </a:solidFill>
              </a:rPr>
              <a:t>1</a:t>
            </a:r>
            <a:r>
              <a:rPr lang="zh-TW" altLang="en-US" dirty="0" smtClean="0">
                <a:solidFill>
                  <a:schemeClr val="accent2"/>
                </a:solidFill>
              </a:rPr>
              <a:t>個檔案</a:t>
            </a:r>
            <a:endParaRPr lang="en-US" altLang="zh-TW" dirty="0" smtClean="0">
              <a:solidFill>
                <a:schemeClr val="accent2"/>
              </a:solidFill>
            </a:endParaRPr>
          </a:p>
          <a:p>
            <a:endParaRPr lang="en-US" altLang="zh-TW" dirty="0" smtClean="0">
              <a:solidFill>
                <a:schemeClr val="accent2"/>
              </a:solidFill>
            </a:endParaRPr>
          </a:p>
          <a:p>
            <a:endParaRPr lang="en-US" altLang="zh-TW" dirty="0" smtClean="0">
              <a:solidFill>
                <a:schemeClr val="accent2"/>
              </a:solidFill>
            </a:endParaRPr>
          </a:p>
          <a:p>
            <a:r>
              <a:rPr lang="en-US" altLang="zh-TW" dirty="0" smtClean="0">
                <a:solidFill>
                  <a:schemeClr val="accent2"/>
                </a:solidFill>
              </a:rPr>
              <a:t>BOOT.BIN		</a:t>
            </a:r>
            <a:r>
              <a:rPr lang="zh-TW" altLang="en-US" dirty="0" smtClean="0">
                <a:solidFill>
                  <a:schemeClr val="accent2"/>
                </a:solidFill>
              </a:rPr>
              <a:t>要執行的程式</a:t>
            </a:r>
            <a:endParaRPr lang="en-US" altLang="zh-TW" dirty="0" smtClean="0">
              <a:solidFill>
                <a:schemeClr val="accent2"/>
              </a:solidFill>
            </a:endParaRPr>
          </a:p>
        </p:txBody>
      </p:sp>
      <p:pic>
        <p:nvPicPr>
          <p:cNvPr id="5" name="圖片 4" descr="picozed.png"/>
          <p:cNvPicPr>
            <a:picLocks noChangeAspect="1"/>
          </p:cNvPicPr>
          <p:nvPr/>
        </p:nvPicPr>
        <p:blipFill>
          <a:blip r:embed="rId3" cstate="print"/>
          <a:srcRect l="5701" t="7407" r="5361" b="7407"/>
          <a:stretch>
            <a:fillRect/>
          </a:stretch>
        </p:blipFill>
        <p:spPr>
          <a:xfrm>
            <a:off x="208038" y="3786190"/>
            <a:ext cx="4292524" cy="2531488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857752" y="4714884"/>
            <a:ext cx="12858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Normal</a:t>
            </a: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SD Mode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7" name="橢圓 6"/>
          <p:cNvSpPr/>
          <p:nvPr/>
        </p:nvSpPr>
        <p:spPr>
          <a:xfrm>
            <a:off x="3143240" y="4460290"/>
            <a:ext cx="1071602" cy="6025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714876" y="3929066"/>
            <a:ext cx="1000132" cy="7858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/>
          <p:cNvSpPr txBox="1"/>
          <p:nvPr/>
        </p:nvSpPr>
        <p:spPr>
          <a:xfrm>
            <a:off x="5610533" y="4071942"/>
            <a:ext cx="461665" cy="5715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SW1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>
            <a:off x="4857752" y="4000504"/>
            <a:ext cx="285752" cy="2857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5286380" y="4357694"/>
            <a:ext cx="285752" cy="2857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714876" y="5286388"/>
            <a:ext cx="1000132" cy="7858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5610533" y="5429264"/>
            <a:ext cx="461665" cy="5715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TW" dirty="0" smtClean="0"/>
              <a:t>SW1</a:t>
            </a:r>
            <a:endParaRPr lang="zh-TW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286380" y="5357826"/>
            <a:ext cx="285752" cy="2857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286380" y="5715016"/>
            <a:ext cx="285752" cy="2857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6072198" y="3846332"/>
            <a:ext cx="285752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步驟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:</a:t>
            </a:r>
          </a:p>
          <a:p>
            <a:pPr marL="342900" indent="-342900">
              <a:buAutoNum type="arabicPeriod"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斷電，切換到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SD Mode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、插入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SD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卡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buAutoNum type="arabicPeriod"/>
            </a:pP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上電開機，即可使用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buAutoNum type="arabicPeriod"/>
            </a:pP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buAutoNum type="arabicPeriod"/>
            </a:pP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pPr marL="342900" indent="-342900">
              <a:buAutoNum type="arabicPeriod"/>
            </a:pPr>
            <a:endParaRPr lang="en-US" altLang="zh-TW" sz="800" dirty="0" smtClean="0">
              <a:latin typeface="標楷體" pitchFamily="65" charset="-120"/>
              <a:ea typeface="標楷體" pitchFamily="65" charset="-120"/>
            </a:endParaRPr>
          </a:p>
          <a:p>
            <a:pPr marL="342900" indent="-342900"/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程式</a:t>
            </a:r>
            <a:r>
              <a:rPr lang="zh-TW" altLang="en-US" b="1" dirty="0" smtClean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不會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燒錄到主機板上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928926" y="2895599"/>
            <a:ext cx="3643338" cy="3333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85800" y="2643182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j-cs"/>
              </a:rPr>
              <a:t>檢查踏板</a:t>
            </a:r>
            <a:endParaRPr kumimoji="0" lang="zh-TW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檢查踏板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57158" y="1299977"/>
            <a:ext cx="69294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踏板接上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Windows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，開啟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Keyboard Test Utility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按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Reset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按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踏板，看是否出現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Ctrl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和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F12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6" name="圖片 5" descr="footprint1.bmp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2714620"/>
            <a:ext cx="6801031" cy="2873207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>
          <a:xfrm>
            <a:off x="6429388" y="5072074"/>
            <a:ext cx="642942" cy="6025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5000628" y="2928934"/>
            <a:ext cx="642942" cy="6025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142976" y="4429132"/>
            <a:ext cx="642942" cy="6025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設定踏板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357158" y="1299977"/>
            <a:ext cx="54292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踏板接上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Windows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，開啟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SUNS-USB 3.0.exe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按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Clear</a:t>
            </a: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勾選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Ctrl</a:t>
            </a: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按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F12</a:t>
            </a: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按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Save</a:t>
            </a: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5" name="圖片 4" descr="Image00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622" y="2143116"/>
            <a:ext cx="3500444" cy="4304250"/>
          </a:xfrm>
          <a:prstGeom prst="rect">
            <a:avLst/>
          </a:prstGeom>
        </p:spPr>
      </p:pic>
      <p:pic>
        <p:nvPicPr>
          <p:cNvPr id="8" name="圖片 7" descr="Image01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1774" y="2500306"/>
            <a:ext cx="1619250" cy="1457325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5572132" y="4309126"/>
            <a:ext cx="33576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若設定成功，出現成功訊息。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若不能設定成功，要移除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Windows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上的其他</a:t>
            </a:r>
            <a:r>
              <a:rPr lang="en-US" altLang="zh-TW" dirty="0" smtClean="0">
                <a:latin typeface="標楷體" pitchFamily="65" charset="-120"/>
                <a:ea typeface="標楷體" pitchFamily="65" charset="-120"/>
              </a:rPr>
              <a:t>USB</a:t>
            </a:r>
            <a:r>
              <a:rPr lang="zh-TW" altLang="en-US" dirty="0" smtClean="0">
                <a:latin typeface="標楷體" pitchFamily="65" charset="-120"/>
                <a:ea typeface="標楷體" pitchFamily="65" charset="-120"/>
              </a:rPr>
              <a:t>裝置再試一次。</a:t>
            </a:r>
            <a:endParaRPr lang="en-US" altLang="zh-TW" dirty="0" smtClean="0">
              <a:latin typeface="標楷體" pitchFamily="65" charset="-120"/>
              <a:ea typeface="標楷體" pitchFamily="65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 txBox="1">
            <a:spLocks/>
          </p:cNvSpPr>
          <p:nvPr/>
        </p:nvSpPr>
        <p:spPr>
          <a:xfrm>
            <a:off x="685800" y="2643182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標楷體" pitchFamily="65" charset="-120"/>
                <a:ea typeface="標楷體" pitchFamily="65" charset="-120"/>
                <a:cs typeface="+mj-cs"/>
              </a:rPr>
              <a:t>工廠模式</a:t>
            </a:r>
            <a:endParaRPr kumimoji="0" lang="zh-TW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標楷體" pitchFamily="65" charset="-120"/>
              <a:ea typeface="標楷體" pitchFamily="65" charset="-120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9081</TotalTime>
  <Words>216</Words>
  <Application>Microsoft Office PowerPoint</Application>
  <PresentationFormat>如螢幕大小 (4:3)</PresentationFormat>
  <Paragraphs>68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Office 佈景主題</vt:lpstr>
      <vt:lpstr>投影片 1</vt:lpstr>
      <vt:lpstr>使用SD卡燒錄程式</vt:lpstr>
      <vt:lpstr>使用SD卡燒錄程式</vt:lpstr>
      <vt:lpstr>投影片 4</vt:lpstr>
      <vt:lpstr>直接執行SD卡上的程式</vt:lpstr>
      <vt:lpstr>投影片 6</vt:lpstr>
      <vt:lpstr>檢查踏板</vt:lpstr>
      <vt:lpstr>設定踏板</vt:lpstr>
      <vt:lpstr>投影片 9</vt:lpstr>
      <vt:lpstr>使用工廠模式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ims</dc:creator>
  <cp:lastModifiedBy>USER</cp:lastModifiedBy>
  <cp:revision>762</cp:revision>
  <dcterms:created xsi:type="dcterms:W3CDTF">2017-04-06T07:22:08Z</dcterms:created>
  <dcterms:modified xsi:type="dcterms:W3CDTF">2019-10-29T05:18:51Z</dcterms:modified>
</cp:coreProperties>
</file>