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-49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06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3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8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167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52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0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10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88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0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47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2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62E2-C9DC-4AD6-99EF-8B0C2FDDDBA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149E-13AF-40FE-B54A-4B0B9593BE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3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接點 4"/>
          <p:cNvSpPr/>
          <p:nvPr/>
        </p:nvSpPr>
        <p:spPr>
          <a:xfrm>
            <a:off x="477796" y="486031"/>
            <a:ext cx="766119" cy="716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Start</a:t>
            </a:r>
            <a:endParaRPr lang="en-US" sz="1200" dirty="0"/>
          </a:p>
        </p:txBody>
      </p:sp>
      <p:sp>
        <p:nvSpPr>
          <p:cNvPr id="6" name="流程圖: 程序 5"/>
          <p:cNvSpPr/>
          <p:nvPr/>
        </p:nvSpPr>
        <p:spPr>
          <a:xfrm>
            <a:off x="1688757" y="538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Power Switch</a:t>
            </a:r>
            <a:endParaRPr lang="en-US" sz="1200" dirty="0"/>
          </a:p>
        </p:txBody>
      </p:sp>
      <p:sp>
        <p:nvSpPr>
          <p:cNvPr id="7" name="流程圖: 程序 6"/>
          <p:cNvSpPr/>
          <p:nvPr/>
        </p:nvSpPr>
        <p:spPr>
          <a:xfrm>
            <a:off x="2936788" y="538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Initialize Hardware</a:t>
            </a:r>
            <a:endParaRPr lang="en-US" sz="1200" dirty="0"/>
          </a:p>
        </p:txBody>
      </p:sp>
      <p:sp>
        <p:nvSpPr>
          <p:cNvPr id="8" name="流程圖: 程序 7"/>
          <p:cNvSpPr/>
          <p:nvPr/>
        </p:nvSpPr>
        <p:spPr>
          <a:xfrm>
            <a:off x="2323069" y="2410637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 Cable State</a:t>
            </a:r>
            <a:endParaRPr lang="en-US" sz="1200" dirty="0"/>
          </a:p>
        </p:txBody>
      </p:sp>
      <p:sp>
        <p:nvSpPr>
          <p:cNvPr id="9" name="流程圖: 程序 8"/>
          <p:cNvSpPr/>
          <p:nvPr/>
        </p:nvSpPr>
        <p:spPr>
          <a:xfrm>
            <a:off x="4184819" y="538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 Default State</a:t>
            </a:r>
            <a:endParaRPr lang="en-US" sz="1200" dirty="0"/>
          </a:p>
        </p:txBody>
      </p:sp>
      <p:sp>
        <p:nvSpPr>
          <p:cNvPr id="10" name="流程圖: 程序 9"/>
          <p:cNvSpPr/>
          <p:nvPr/>
        </p:nvSpPr>
        <p:spPr>
          <a:xfrm>
            <a:off x="5432850" y="538053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GUI</a:t>
            </a:r>
            <a:endParaRPr lang="en-US" sz="1200" dirty="0"/>
          </a:p>
        </p:txBody>
      </p:sp>
      <p:sp>
        <p:nvSpPr>
          <p:cNvPr id="12" name="流程圖: 結束點 11"/>
          <p:cNvSpPr/>
          <p:nvPr/>
        </p:nvSpPr>
        <p:spPr>
          <a:xfrm>
            <a:off x="6804454" y="556052"/>
            <a:ext cx="914400" cy="5766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Main Loop</a:t>
            </a:r>
            <a:endParaRPr lang="en-US" sz="1200" dirty="0"/>
          </a:p>
        </p:txBody>
      </p:sp>
      <p:sp>
        <p:nvSpPr>
          <p:cNvPr id="13" name="流程圖: 接點 12"/>
          <p:cNvSpPr/>
          <p:nvPr/>
        </p:nvSpPr>
        <p:spPr>
          <a:xfrm>
            <a:off x="53033" y="2348853"/>
            <a:ext cx="766119" cy="716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Start Main Loop</a:t>
            </a:r>
            <a:endParaRPr lang="en-US" sz="1200" dirty="0"/>
          </a:p>
        </p:txBody>
      </p:sp>
      <p:sp>
        <p:nvSpPr>
          <p:cNvPr id="14" name="流程圖: 程序 13"/>
          <p:cNvSpPr/>
          <p:nvPr/>
        </p:nvSpPr>
        <p:spPr>
          <a:xfrm>
            <a:off x="6129705" y="2418874"/>
            <a:ext cx="914400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 Cable State</a:t>
            </a:r>
            <a:endParaRPr lang="en-US" sz="1200" dirty="0"/>
          </a:p>
        </p:txBody>
      </p:sp>
      <p:sp>
        <p:nvSpPr>
          <p:cNvPr id="16" name="流程圖: 決策 15"/>
          <p:cNvSpPr/>
          <p:nvPr/>
        </p:nvSpPr>
        <p:spPr>
          <a:xfrm>
            <a:off x="3437236" y="2400875"/>
            <a:ext cx="133453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Dongle Present</a:t>
            </a:r>
            <a:r>
              <a:rPr lang="en-US" altLang="zh-CN" sz="1200" dirty="0"/>
              <a:t>?</a:t>
            </a:r>
            <a:endParaRPr lang="en-US" sz="1200" dirty="0"/>
          </a:p>
        </p:txBody>
      </p:sp>
      <p:sp>
        <p:nvSpPr>
          <p:cNvPr id="17" name="流程圖: 決策 16"/>
          <p:cNvSpPr/>
          <p:nvPr/>
        </p:nvSpPr>
        <p:spPr>
          <a:xfrm>
            <a:off x="8755789" y="2418874"/>
            <a:ext cx="133453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Camera Present</a:t>
            </a:r>
            <a:r>
              <a:rPr lang="en-US" altLang="zh-CN" sz="1200" dirty="0"/>
              <a:t>?</a:t>
            </a:r>
            <a:endParaRPr lang="en-US" sz="1200" dirty="0"/>
          </a:p>
        </p:txBody>
      </p:sp>
      <p:sp>
        <p:nvSpPr>
          <p:cNvPr id="18" name="流程圖: 程序 17"/>
          <p:cNvSpPr/>
          <p:nvPr/>
        </p:nvSpPr>
        <p:spPr>
          <a:xfrm>
            <a:off x="1094603" y="2410637"/>
            <a:ext cx="98133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GUI:Prompt</a:t>
            </a:r>
            <a:r>
              <a:rPr lang="en-US" sz="1200" dirty="0" smtClean="0"/>
              <a:t> Dongle Plugin</a:t>
            </a:r>
            <a:endParaRPr lang="en-US" sz="1200" dirty="0"/>
          </a:p>
        </p:txBody>
      </p:sp>
      <p:sp>
        <p:nvSpPr>
          <p:cNvPr id="20" name="流程圖: 程序 19"/>
          <p:cNvSpPr/>
          <p:nvPr/>
        </p:nvSpPr>
        <p:spPr>
          <a:xfrm>
            <a:off x="4938331" y="2418874"/>
            <a:ext cx="98133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GUI:Prompt</a:t>
            </a:r>
            <a:r>
              <a:rPr lang="en-US" sz="1200" dirty="0" smtClean="0"/>
              <a:t> Camera Plugin</a:t>
            </a:r>
            <a:endParaRPr lang="en-US" sz="1200" dirty="0"/>
          </a:p>
        </p:txBody>
      </p:sp>
      <p:sp>
        <p:nvSpPr>
          <p:cNvPr id="21" name="流程圖: 程序 20"/>
          <p:cNvSpPr/>
          <p:nvPr/>
        </p:nvSpPr>
        <p:spPr>
          <a:xfrm>
            <a:off x="10290336" y="2425224"/>
            <a:ext cx="98133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GUI:Prompt</a:t>
            </a:r>
            <a:r>
              <a:rPr lang="en-US" sz="1200" dirty="0" smtClean="0"/>
              <a:t> Start Procedure</a:t>
            </a:r>
            <a:endParaRPr lang="en-US" sz="1200" dirty="0"/>
          </a:p>
        </p:txBody>
      </p:sp>
      <p:sp>
        <p:nvSpPr>
          <p:cNvPr id="23" name="流程圖: 結束點 22"/>
          <p:cNvSpPr/>
          <p:nvPr/>
        </p:nvSpPr>
        <p:spPr>
          <a:xfrm>
            <a:off x="11505487" y="2443223"/>
            <a:ext cx="914400" cy="5766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Wait to start Procedure</a:t>
            </a:r>
            <a:endParaRPr lang="en-US" sz="1200" dirty="0"/>
          </a:p>
        </p:txBody>
      </p:sp>
      <p:cxnSp>
        <p:nvCxnSpPr>
          <p:cNvPr id="25" name="肘形接點 24"/>
          <p:cNvCxnSpPr>
            <a:stCxn id="16" idx="2"/>
            <a:endCxn id="18" idx="2"/>
          </p:cNvCxnSpPr>
          <p:nvPr/>
        </p:nvCxnSpPr>
        <p:spPr>
          <a:xfrm rot="5400000">
            <a:off x="2840004" y="1758788"/>
            <a:ext cx="9762" cy="2519232"/>
          </a:xfrm>
          <a:prstGeom prst="bentConnector3">
            <a:avLst>
              <a:gd name="adj1" fmla="val 2441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8" idx="3"/>
            <a:endCxn id="8" idx="1"/>
          </p:cNvCxnSpPr>
          <p:nvPr/>
        </p:nvCxnSpPr>
        <p:spPr>
          <a:xfrm>
            <a:off x="2075935" y="2716961"/>
            <a:ext cx="24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8" idx="3"/>
            <a:endCxn id="16" idx="1"/>
          </p:cNvCxnSpPr>
          <p:nvPr/>
        </p:nvCxnSpPr>
        <p:spPr>
          <a:xfrm flipV="1">
            <a:off x="3237469" y="2707199"/>
            <a:ext cx="199767" cy="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6"/>
            <a:endCxn id="18" idx="1"/>
          </p:cNvCxnSpPr>
          <p:nvPr/>
        </p:nvCxnSpPr>
        <p:spPr>
          <a:xfrm>
            <a:off x="819152" y="2707199"/>
            <a:ext cx="275451" cy="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6" idx="3"/>
            <a:endCxn id="20" idx="1"/>
          </p:cNvCxnSpPr>
          <p:nvPr/>
        </p:nvCxnSpPr>
        <p:spPr>
          <a:xfrm>
            <a:off x="4771766" y="2707199"/>
            <a:ext cx="166565" cy="1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0" idx="3"/>
            <a:endCxn id="14" idx="1"/>
          </p:cNvCxnSpPr>
          <p:nvPr/>
        </p:nvCxnSpPr>
        <p:spPr>
          <a:xfrm>
            <a:off x="5919663" y="2725198"/>
            <a:ext cx="21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49" idx="3"/>
            <a:endCxn id="17" idx="1"/>
          </p:cNvCxnSpPr>
          <p:nvPr/>
        </p:nvCxnSpPr>
        <p:spPr>
          <a:xfrm>
            <a:off x="8555772" y="2725198"/>
            <a:ext cx="20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3"/>
            <a:endCxn id="21" idx="1"/>
          </p:cNvCxnSpPr>
          <p:nvPr/>
        </p:nvCxnSpPr>
        <p:spPr>
          <a:xfrm>
            <a:off x="10090319" y="2725198"/>
            <a:ext cx="200017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圖: 決策 48"/>
          <p:cNvSpPr/>
          <p:nvPr/>
        </p:nvSpPr>
        <p:spPr>
          <a:xfrm>
            <a:off x="7221242" y="2418874"/>
            <a:ext cx="133453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Dongle Present</a:t>
            </a:r>
            <a:r>
              <a:rPr lang="en-US" altLang="zh-CN" sz="1200" dirty="0"/>
              <a:t>?</a:t>
            </a:r>
            <a:endParaRPr lang="en-US" sz="1200" dirty="0"/>
          </a:p>
        </p:txBody>
      </p:sp>
      <p:cxnSp>
        <p:nvCxnSpPr>
          <p:cNvPr id="51" name="直線單箭頭接點 50"/>
          <p:cNvCxnSpPr>
            <a:stCxn id="14" idx="3"/>
            <a:endCxn id="49" idx="1"/>
          </p:cNvCxnSpPr>
          <p:nvPr/>
        </p:nvCxnSpPr>
        <p:spPr>
          <a:xfrm>
            <a:off x="7044105" y="2725198"/>
            <a:ext cx="17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49" idx="2"/>
            <a:endCxn id="18" idx="2"/>
          </p:cNvCxnSpPr>
          <p:nvPr/>
        </p:nvCxnSpPr>
        <p:spPr>
          <a:xfrm rot="5400000" flipH="1">
            <a:off x="4732769" y="-124215"/>
            <a:ext cx="8237" cy="6303238"/>
          </a:xfrm>
          <a:prstGeom prst="bentConnector3">
            <a:avLst>
              <a:gd name="adj1" fmla="val -2775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17" idx="0"/>
            <a:endCxn id="20" idx="0"/>
          </p:cNvCxnSpPr>
          <p:nvPr/>
        </p:nvCxnSpPr>
        <p:spPr>
          <a:xfrm rot="16200000" flipV="1">
            <a:off x="7426026" y="421845"/>
            <a:ext cx="12700" cy="39940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5" idx="6"/>
            <a:endCxn id="6" idx="1"/>
          </p:cNvCxnSpPr>
          <p:nvPr/>
        </p:nvCxnSpPr>
        <p:spPr>
          <a:xfrm>
            <a:off x="1243915" y="844377"/>
            <a:ext cx="444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6" idx="3"/>
            <a:endCxn id="7" idx="1"/>
          </p:cNvCxnSpPr>
          <p:nvPr/>
        </p:nvCxnSpPr>
        <p:spPr>
          <a:xfrm>
            <a:off x="2603157" y="844377"/>
            <a:ext cx="33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7" idx="3"/>
            <a:endCxn id="9" idx="1"/>
          </p:cNvCxnSpPr>
          <p:nvPr/>
        </p:nvCxnSpPr>
        <p:spPr>
          <a:xfrm>
            <a:off x="3851188" y="844377"/>
            <a:ext cx="33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3"/>
            <a:endCxn id="10" idx="1"/>
          </p:cNvCxnSpPr>
          <p:nvPr/>
        </p:nvCxnSpPr>
        <p:spPr>
          <a:xfrm>
            <a:off x="5099219" y="844377"/>
            <a:ext cx="33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0" idx="3"/>
            <a:endCxn id="12" idx="1"/>
          </p:cNvCxnSpPr>
          <p:nvPr/>
        </p:nvCxnSpPr>
        <p:spPr>
          <a:xfrm>
            <a:off x="6347250" y="844377"/>
            <a:ext cx="45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3"/>
            <a:endCxn id="23" idx="1"/>
          </p:cNvCxnSpPr>
          <p:nvPr/>
        </p:nvCxnSpPr>
        <p:spPr>
          <a:xfrm>
            <a:off x="11271668" y="2731548"/>
            <a:ext cx="23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圖: 結束點 49"/>
          <p:cNvSpPr/>
          <p:nvPr/>
        </p:nvSpPr>
        <p:spPr>
          <a:xfrm>
            <a:off x="509429" y="4177192"/>
            <a:ext cx="914400" cy="5766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Wait to start Procedure</a:t>
            </a:r>
            <a:endParaRPr lang="en-US" sz="1200" dirty="0"/>
          </a:p>
        </p:txBody>
      </p:sp>
      <p:sp>
        <p:nvSpPr>
          <p:cNvPr id="52" name="流程圖: 決策 51"/>
          <p:cNvSpPr/>
          <p:nvPr/>
        </p:nvSpPr>
        <p:spPr>
          <a:xfrm>
            <a:off x="3499027" y="4151818"/>
            <a:ext cx="133453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Start Button Pressed?</a:t>
            </a:r>
            <a:endParaRPr lang="en-US" sz="1200" dirty="0"/>
          </a:p>
        </p:txBody>
      </p:sp>
      <p:cxnSp>
        <p:nvCxnSpPr>
          <p:cNvPr id="30" name="肘形接點 29"/>
          <p:cNvCxnSpPr>
            <a:stCxn id="52" idx="2"/>
            <a:endCxn id="50" idx="2"/>
          </p:cNvCxnSpPr>
          <p:nvPr/>
        </p:nvCxnSpPr>
        <p:spPr>
          <a:xfrm rot="5400000" flipH="1">
            <a:off x="2561148" y="3159323"/>
            <a:ext cx="10625" cy="3199663"/>
          </a:xfrm>
          <a:prstGeom prst="bentConnector3">
            <a:avLst>
              <a:gd name="adj1" fmla="val -2151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3" idx="3"/>
            <a:endCxn id="52" idx="1"/>
          </p:cNvCxnSpPr>
          <p:nvPr/>
        </p:nvCxnSpPr>
        <p:spPr>
          <a:xfrm flipV="1">
            <a:off x="3171902" y="4458142"/>
            <a:ext cx="327125" cy="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2" idx="3"/>
          </p:cNvCxnSpPr>
          <p:nvPr/>
        </p:nvCxnSpPr>
        <p:spPr>
          <a:xfrm>
            <a:off x="4833557" y="4458142"/>
            <a:ext cx="42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圖: 結束點 59"/>
          <p:cNvSpPr/>
          <p:nvPr/>
        </p:nvSpPr>
        <p:spPr>
          <a:xfrm>
            <a:off x="5254626" y="4178818"/>
            <a:ext cx="914400" cy="5766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Procedure</a:t>
            </a:r>
            <a:endParaRPr lang="en-US" sz="1200" dirty="0"/>
          </a:p>
        </p:txBody>
      </p:sp>
      <p:sp>
        <p:nvSpPr>
          <p:cNvPr id="41" name="流程圖: 決策 40"/>
          <p:cNvSpPr/>
          <p:nvPr/>
        </p:nvSpPr>
        <p:spPr>
          <a:xfrm>
            <a:off x="7481367" y="5385236"/>
            <a:ext cx="133453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Camera Present</a:t>
            </a:r>
            <a:r>
              <a:rPr lang="en-US" altLang="zh-CN" sz="1200" dirty="0"/>
              <a:t>?</a:t>
            </a:r>
            <a:endParaRPr lang="en-US" sz="1200" dirty="0"/>
          </a:p>
        </p:txBody>
      </p:sp>
      <p:cxnSp>
        <p:nvCxnSpPr>
          <p:cNvPr id="43" name="直線單箭頭接點 42"/>
          <p:cNvCxnSpPr>
            <a:stCxn id="60" idx="3"/>
            <a:endCxn id="55" idx="1"/>
          </p:cNvCxnSpPr>
          <p:nvPr/>
        </p:nvCxnSpPr>
        <p:spPr>
          <a:xfrm>
            <a:off x="6169026" y="4467143"/>
            <a:ext cx="15557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程序 43"/>
          <p:cNvSpPr/>
          <p:nvPr/>
        </p:nvSpPr>
        <p:spPr>
          <a:xfrm>
            <a:off x="6339706" y="5289906"/>
            <a:ext cx="98133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GUI:Prompt</a:t>
            </a:r>
            <a:r>
              <a:rPr lang="en-US" sz="1200" dirty="0" smtClean="0"/>
              <a:t> Camera Plugin</a:t>
            </a:r>
            <a:endParaRPr lang="en-US" sz="1200" dirty="0"/>
          </a:p>
        </p:txBody>
      </p:sp>
      <p:cxnSp>
        <p:nvCxnSpPr>
          <p:cNvPr id="47" name="肘形接點 46"/>
          <p:cNvCxnSpPr>
            <a:stCxn id="41" idx="2"/>
            <a:endCxn id="44" idx="2"/>
          </p:cNvCxnSpPr>
          <p:nvPr/>
        </p:nvCxnSpPr>
        <p:spPr>
          <a:xfrm rot="5400000" flipH="1">
            <a:off x="7441837" y="5291089"/>
            <a:ext cx="95330" cy="1318260"/>
          </a:xfrm>
          <a:prstGeom prst="bentConnector3">
            <a:avLst>
              <a:gd name="adj1" fmla="val -239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結束點 54"/>
          <p:cNvSpPr/>
          <p:nvPr/>
        </p:nvSpPr>
        <p:spPr>
          <a:xfrm>
            <a:off x="7724776" y="4191518"/>
            <a:ext cx="914400" cy="5766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Operation</a:t>
            </a:r>
            <a:endParaRPr lang="en-US" sz="1200" dirty="0"/>
          </a:p>
        </p:txBody>
      </p:sp>
      <p:sp>
        <p:nvSpPr>
          <p:cNvPr id="57" name="流程圖: 結束點 56"/>
          <p:cNvSpPr/>
          <p:nvPr/>
        </p:nvSpPr>
        <p:spPr>
          <a:xfrm>
            <a:off x="9629776" y="4204218"/>
            <a:ext cx="914400" cy="5766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</a:p>
          <a:p>
            <a:pPr algn="ctr"/>
            <a:r>
              <a:rPr lang="en-US" sz="1200" dirty="0" smtClean="0"/>
              <a:t>Procedure</a:t>
            </a:r>
            <a:endParaRPr lang="en-US" sz="12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8653902" y="4469971"/>
            <a:ext cx="975874" cy="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7837070" y="5072813"/>
            <a:ext cx="619136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1" idx="3"/>
            <a:endCxn id="55" idx="1"/>
          </p:cNvCxnSpPr>
          <p:nvPr/>
        </p:nvCxnSpPr>
        <p:spPr>
          <a:xfrm flipH="1" flipV="1">
            <a:off x="7724776" y="4479843"/>
            <a:ext cx="1091121" cy="1211717"/>
          </a:xfrm>
          <a:prstGeom prst="bentConnector5">
            <a:avLst>
              <a:gd name="adj1" fmla="val -20951"/>
              <a:gd name="adj2" fmla="val 50743"/>
              <a:gd name="adj3" fmla="val 182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44" idx="0"/>
          </p:cNvCxnSpPr>
          <p:nvPr/>
        </p:nvCxnSpPr>
        <p:spPr>
          <a:xfrm rot="5400000" flipH="1" flipV="1">
            <a:off x="7415681" y="4558961"/>
            <a:ext cx="145637" cy="1316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8741937" y="5515702"/>
            <a:ext cx="3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8116529" y="6095498"/>
            <a:ext cx="3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83" name="流程圖: 決策 82"/>
          <p:cNvSpPr/>
          <p:nvPr/>
        </p:nvSpPr>
        <p:spPr>
          <a:xfrm>
            <a:off x="1837372" y="4156734"/>
            <a:ext cx="1334530" cy="6126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Camera</a:t>
            </a:r>
          </a:p>
          <a:p>
            <a:pPr algn="ctr"/>
            <a:r>
              <a:rPr lang="en-US" altLang="zh-CN" sz="1200" dirty="0" smtClean="0"/>
              <a:t>New</a:t>
            </a:r>
            <a:r>
              <a:rPr lang="en-US" altLang="zh-CN" sz="1200" dirty="0" smtClean="0"/>
              <a:t>?</a:t>
            </a:r>
            <a:endParaRPr lang="en-US" sz="1200" dirty="0"/>
          </a:p>
        </p:txBody>
      </p:sp>
      <p:cxnSp>
        <p:nvCxnSpPr>
          <p:cNvPr id="86" name="直線單箭頭接點 85"/>
          <p:cNvCxnSpPr>
            <a:stCxn id="50" idx="3"/>
            <a:endCxn id="83" idx="1"/>
          </p:cNvCxnSpPr>
          <p:nvPr/>
        </p:nvCxnSpPr>
        <p:spPr>
          <a:xfrm flipV="1">
            <a:off x="1423829" y="4463058"/>
            <a:ext cx="41354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圖: 程序 89"/>
          <p:cNvSpPr/>
          <p:nvPr/>
        </p:nvSpPr>
        <p:spPr>
          <a:xfrm>
            <a:off x="2001221" y="5412808"/>
            <a:ext cx="98133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GUI:Prompt</a:t>
            </a:r>
            <a:r>
              <a:rPr lang="en-US" sz="1200" dirty="0" smtClean="0"/>
              <a:t> </a:t>
            </a:r>
            <a:r>
              <a:rPr lang="en-US" sz="1200" dirty="0" smtClean="0"/>
              <a:t>New Camera Needed</a:t>
            </a:r>
            <a:endParaRPr lang="en-US" sz="1200" dirty="0"/>
          </a:p>
        </p:txBody>
      </p:sp>
      <p:cxnSp>
        <p:nvCxnSpPr>
          <p:cNvPr id="91" name="肘形接點 90"/>
          <p:cNvCxnSpPr>
            <a:stCxn id="90" idx="2"/>
          </p:cNvCxnSpPr>
          <p:nvPr/>
        </p:nvCxnSpPr>
        <p:spPr>
          <a:xfrm rot="5400000" flipH="1">
            <a:off x="1260322" y="4793892"/>
            <a:ext cx="1556695" cy="906435"/>
          </a:xfrm>
          <a:prstGeom prst="bentConnector3">
            <a:avLst>
              <a:gd name="adj1" fmla="val -14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rot="5400000">
            <a:off x="2185979" y="5070354"/>
            <a:ext cx="619136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4739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43191</TotalTime>
  <Words>72</Words>
  <Application>Microsoft Office PowerPoint</Application>
  <PresentationFormat>自訂</PresentationFormat>
  <Paragraphs>29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IMS</dc:creator>
  <cp:lastModifiedBy>USER</cp:lastModifiedBy>
  <cp:revision>16</cp:revision>
  <dcterms:created xsi:type="dcterms:W3CDTF">2018-07-24T06:19:36Z</dcterms:created>
  <dcterms:modified xsi:type="dcterms:W3CDTF">2018-12-28T06:44:27Z</dcterms:modified>
</cp:coreProperties>
</file>