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2" r:id="rId9"/>
    <p:sldId id="265" r:id="rId10"/>
    <p:sldId id="266" r:id="rId11"/>
    <p:sldId id="267" r:id="rId12"/>
    <p:sldId id="268" r:id="rId13"/>
    <p:sldId id="270" r:id="rId14"/>
    <p:sldId id="269" r:id="rId15"/>
    <p:sldId id="275" r:id="rId16"/>
    <p:sldId id="271" r:id="rId17"/>
    <p:sldId id="272" r:id="rId18"/>
    <p:sldId id="279" r:id="rId19"/>
    <p:sldId id="274" r:id="rId20"/>
    <p:sldId id="273" r:id="rId21"/>
    <p:sldId id="276" r:id="rId22"/>
    <p:sldId id="277" r:id="rId23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00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253926" y="2348880"/>
            <a:ext cx="8256662" cy="976511"/>
          </a:xfrm>
        </p:spPr>
        <p:txBody>
          <a:bodyPr anchor="b"/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8" name="文字版面配置區 2"/>
          <p:cNvSpPr>
            <a:spLocks noGrp="1"/>
          </p:cNvSpPr>
          <p:nvPr>
            <p:ph type="body" idx="1"/>
          </p:nvPr>
        </p:nvSpPr>
        <p:spPr>
          <a:xfrm>
            <a:off x="253926" y="3325391"/>
            <a:ext cx="5326881" cy="1972171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5884863" y="6381750"/>
            <a:ext cx="2133600" cy="476250"/>
          </a:xfrm>
        </p:spPr>
        <p:txBody>
          <a:bodyPr/>
          <a:lstStyle>
            <a:lvl1pPr algn="r">
              <a:defRPr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endParaRPr lang="es-E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779588" y="6381750"/>
            <a:ext cx="4105275" cy="476250"/>
          </a:xfrm>
        </p:spPr>
        <p:txBody>
          <a:bodyPr/>
          <a:lstStyle>
            <a:lvl1pPr algn="l">
              <a:defRPr sz="1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endParaRPr lang="es-E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027988" y="6381750"/>
            <a:ext cx="658812" cy="476250"/>
          </a:xfrm>
        </p:spPr>
        <p:txBody>
          <a:bodyPr/>
          <a:lstStyle>
            <a:lvl1pPr>
              <a:defRPr sz="140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9A799650-A30B-4D1F-84A9-107B2C670B0B}" type="slidenum">
              <a:rPr lang="es-ES" altLang="zh-TW"/>
              <a:pPr>
                <a:defRPr/>
              </a:pPr>
              <a:t>‹#›</a:t>
            </a:fld>
            <a:endParaRPr lang="es-ES" altLang="zh-TW"/>
          </a:p>
        </p:txBody>
      </p:sp>
    </p:spTree>
    <p:extLst>
      <p:ext uri="{BB962C8B-B14F-4D97-AF65-F5344CB8AC3E}">
        <p14:creationId xmlns:p14="http://schemas.microsoft.com/office/powerpoint/2010/main" val="3883824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3D4429-E08E-4ED8-93AA-E7244A7D3DC1}" type="slidenum">
              <a:rPr lang="es-ES" altLang="zh-TW"/>
              <a:pPr>
                <a:defRPr/>
              </a:pPr>
              <a:t>‹#›</a:t>
            </a:fld>
            <a:endParaRPr lang="es-ES" altLang="zh-TW" dirty="0"/>
          </a:p>
        </p:txBody>
      </p:sp>
    </p:spTree>
    <p:extLst>
      <p:ext uri="{BB962C8B-B14F-4D97-AF65-F5344CB8AC3E}">
        <p14:creationId xmlns:p14="http://schemas.microsoft.com/office/powerpoint/2010/main" val="2833520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FA690A-49C7-48D8-9048-206F640F994C}" type="slidenum">
              <a:rPr lang="es-ES" altLang="zh-TW"/>
              <a:pPr>
                <a:defRPr/>
              </a:pPr>
              <a:t>‹#›</a:t>
            </a:fld>
            <a:endParaRPr lang="es-ES" altLang="zh-TW" dirty="0"/>
          </a:p>
        </p:txBody>
      </p:sp>
    </p:spTree>
    <p:extLst>
      <p:ext uri="{BB962C8B-B14F-4D97-AF65-F5344CB8AC3E}">
        <p14:creationId xmlns:p14="http://schemas.microsoft.com/office/powerpoint/2010/main" val="2010822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DCBAE2-9A7B-4F89-9558-485BF9DD48E3}" type="slidenum">
              <a:rPr lang="es-ES" altLang="zh-TW"/>
              <a:pPr>
                <a:defRPr/>
              </a:pPr>
              <a:t>‹#›</a:t>
            </a:fld>
            <a:endParaRPr lang="es-ES" altLang="zh-TW" dirty="0"/>
          </a:p>
        </p:txBody>
      </p:sp>
    </p:spTree>
    <p:extLst>
      <p:ext uri="{BB962C8B-B14F-4D97-AF65-F5344CB8AC3E}">
        <p14:creationId xmlns:p14="http://schemas.microsoft.com/office/powerpoint/2010/main" val="3546144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>
              <a:defRPr/>
            </a:pPr>
            <a:endParaRPr lang="es-E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lIns="0" tIns="0" rIns="0" bIns="0"/>
          <a:lstStyle>
            <a:lvl1pPr>
              <a:defRPr dirty="0"/>
            </a:lvl1pPr>
          </a:lstStyle>
          <a:p>
            <a:pPr>
              <a:defRPr/>
            </a:pPr>
            <a:endParaRPr lang="es-E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>
              <a:defRPr/>
            </a:pPr>
            <a:fld id="{32059851-470B-4FA7-A5C1-D29DD3FF37EB}" type="slidenum">
              <a:rPr lang="es-ES" altLang="zh-TW"/>
              <a:pPr>
                <a:defRPr/>
              </a:pPr>
              <a:t>‹#›</a:t>
            </a:fld>
            <a:endParaRPr lang="es-ES" altLang="zh-TW" dirty="0"/>
          </a:p>
        </p:txBody>
      </p:sp>
    </p:spTree>
    <p:extLst>
      <p:ext uri="{BB962C8B-B14F-4D97-AF65-F5344CB8AC3E}">
        <p14:creationId xmlns:p14="http://schemas.microsoft.com/office/powerpoint/2010/main" val="2773960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(背景單純)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>
              <a:defRPr/>
            </a:pPr>
            <a:endParaRPr lang="es-E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lIns="0" tIns="0" rIns="0" bIns="0"/>
          <a:lstStyle>
            <a:lvl1pPr>
              <a:defRPr dirty="0"/>
            </a:lvl1pPr>
          </a:lstStyle>
          <a:p>
            <a:pPr>
              <a:defRPr/>
            </a:pPr>
            <a:endParaRPr lang="es-E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>
              <a:defRPr/>
            </a:pPr>
            <a:fld id="{EEC96359-B38A-42FB-8EAC-01B2D40723FB}" type="slidenum">
              <a:rPr lang="es-ES" altLang="zh-TW"/>
              <a:pPr>
                <a:defRPr/>
              </a:pPr>
              <a:t>‹#›</a:t>
            </a:fld>
            <a:endParaRPr lang="es-ES" altLang="zh-TW" dirty="0"/>
          </a:p>
        </p:txBody>
      </p:sp>
    </p:spTree>
    <p:extLst>
      <p:ext uri="{BB962C8B-B14F-4D97-AF65-F5344CB8AC3E}">
        <p14:creationId xmlns:p14="http://schemas.microsoft.com/office/powerpoint/2010/main" val="9259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80017" y="2564904"/>
            <a:ext cx="7016197" cy="976511"/>
          </a:xfrm>
        </p:spPr>
        <p:txBody>
          <a:bodyPr anchor="b"/>
          <a:lstStyle>
            <a:lvl1pPr algn="l">
              <a:defRPr sz="44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780017" y="3541415"/>
            <a:ext cx="4808207" cy="2119833"/>
          </a:xfrm>
        </p:spPr>
        <p:txBody>
          <a:bodyPr/>
          <a:lstStyle>
            <a:lvl1pPr marL="0" indent="0">
              <a:buNone/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5884863" y="6381750"/>
            <a:ext cx="2133600" cy="476250"/>
          </a:xfrm>
        </p:spPr>
        <p:txBody>
          <a:bodyPr/>
          <a:lstStyle>
            <a:lvl1pPr algn="r">
              <a:defRPr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endParaRPr lang="es-E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779588" y="6381750"/>
            <a:ext cx="4105275" cy="476250"/>
          </a:xfrm>
        </p:spPr>
        <p:txBody>
          <a:bodyPr/>
          <a:lstStyle>
            <a:lvl1pPr algn="l">
              <a:defRPr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endParaRPr lang="es-E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027988" y="6381750"/>
            <a:ext cx="658812" cy="476250"/>
          </a:xfrm>
        </p:spPr>
        <p:txBody>
          <a:bodyPr/>
          <a:lstStyle>
            <a:lvl1pPr>
              <a:defRPr sz="140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9F9FA053-B761-4F1F-9E7B-BCBEB63C6F3A}" type="slidenum">
              <a:rPr lang="es-ES" altLang="zh-TW"/>
              <a:pPr>
                <a:defRPr/>
              </a:pPr>
              <a:t>‹#›</a:t>
            </a:fld>
            <a:endParaRPr lang="es-ES" altLang="zh-TW"/>
          </a:p>
        </p:txBody>
      </p:sp>
    </p:spTree>
    <p:extLst>
      <p:ext uri="{BB962C8B-B14F-4D97-AF65-F5344CB8AC3E}">
        <p14:creationId xmlns:p14="http://schemas.microsoft.com/office/powerpoint/2010/main" val="414096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3A3D27-6193-44DC-A2A4-7142CA379948}" type="slidenum">
              <a:rPr lang="es-ES" altLang="zh-TW"/>
              <a:pPr>
                <a:defRPr/>
              </a:pPr>
              <a:t>‹#›</a:t>
            </a:fld>
            <a:endParaRPr lang="es-ES" altLang="zh-TW"/>
          </a:p>
        </p:txBody>
      </p:sp>
    </p:spTree>
    <p:extLst>
      <p:ext uri="{BB962C8B-B14F-4D97-AF65-F5344CB8AC3E}">
        <p14:creationId xmlns:p14="http://schemas.microsoft.com/office/powerpoint/2010/main" val="2418606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188640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512788"/>
            <a:ext cx="3868737" cy="823912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336700"/>
            <a:ext cx="3868737" cy="40446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512788"/>
            <a:ext cx="3887788" cy="823912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336700"/>
            <a:ext cx="3887788" cy="40446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700"/>
            </a:lvl1pPr>
          </a:lstStyle>
          <a:p>
            <a:pPr>
              <a:defRPr/>
            </a:pPr>
            <a:endParaRPr lang="es-ES" altLang="zh-TW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700"/>
            </a:lvl1pPr>
          </a:lstStyle>
          <a:p>
            <a:pPr>
              <a:defRPr/>
            </a:pPr>
            <a:endParaRPr lang="es-ES" altLang="zh-TW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700" smtClean="0"/>
            </a:lvl1pPr>
          </a:lstStyle>
          <a:p>
            <a:pPr>
              <a:defRPr/>
            </a:pPr>
            <a:fld id="{06C35A6E-3AF8-4C00-ADCC-6614DB048264}" type="slidenum">
              <a:rPr lang="es-ES" altLang="zh-TW"/>
              <a:pPr>
                <a:defRPr/>
              </a:pPr>
              <a:t>‹#›</a:t>
            </a:fld>
            <a:endParaRPr lang="es-ES" altLang="zh-TW"/>
          </a:p>
        </p:txBody>
      </p:sp>
    </p:spTree>
    <p:extLst>
      <p:ext uri="{BB962C8B-B14F-4D97-AF65-F5344CB8AC3E}">
        <p14:creationId xmlns:p14="http://schemas.microsoft.com/office/powerpoint/2010/main" val="1850119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6B79C2-F135-4704-911C-194E685101AA}" type="slidenum">
              <a:rPr lang="es-ES" altLang="zh-TW"/>
              <a:pPr>
                <a:defRPr/>
              </a:pPr>
              <a:t>‹#›</a:t>
            </a:fld>
            <a:endParaRPr lang="es-ES" altLang="zh-TW"/>
          </a:p>
        </p:txBody>
      </p:sp>
    </p:spTree>
    <p:extLst>
      <p:ext uri="{BB962C8B-B14F-4D97-AF65-F5344CB8AC3E}">
        <p14:creationId xmlns:p14="http://schemas.microsoft.com/office/powerpoint/2010/main" val="3060704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TW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AE5E8-6FEA-4E60-BAC0-9EFE925C799B}" type="slidenum">
              <a:rPr lang="es-ES" altLang="zh-TW"/>
              <a:pPr>
                <a:defRPr/>
              </a:pPr>
              <a:t>‹#›</a:t>
            </a:fld>
            <a:endParaRPr lang="es-ES" altLang="zh-TW"/>
          </a:p>
        </p:txBody>
      </p:sp>
    </p:spTree>
    <p:extLst>
      <p:ext uri="{BB962C8B-B14F-4D97-AF65-F5344CB8AC3E}">
        <p14:creationId xmlns:p14="http://schemas.microsoft.com/office/powerpoint/2010/main" val="1354403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6579B6-3E1E-4077-89B1-0B381E21FCEE}" type="slidenum">
              <a:rPr lang="es-ES" altLang="zh-TW"/>
              <a:pPr>
                <a:defRPr/>
              </a:pPr>
              <a:t>‹#›</a:t>
            </a:fld>
            <a:endParaRPr lang="es-ES" altLang="zh-TW" dirty="0"/>
          </a:p>
        </p:txBody>
      </p:sp>
    </p:spTree>
    <p:extLst>
      <p:ext uri="{BB962C8B-B14F-4D97-AF65-F5344CB8AC3E}">
        <p14:creationId xmlns:p14="http://schemas.microsoft.com/office/powerpoint/2010/main" val="3457759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s-ES" altLang="zh-TW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669088"/>
            <a:ext cx="2133600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8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endParaRPr lang="es-E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69088"/>
            <a:ext cx="2895600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80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endParaRPr lang="es-E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669088"/>
            <a:ext cx="2133600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80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24A0EFA4-998C-483E-B9B6-3DD305EBA203}" type="slidenum">
              <a:rPr lang="es-ES" altLang="zh-TW" smtClean="0"/>
              <a:pPr>
                <a:defRPr/>
              </a:pPr>
              <a:t>‹#›</a:t>
            </a:fld>
            <a:endParaRPr lang="es-ES" alt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settings/ssh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file:///D:\Program%20Files\TortoiseGit\bin\pageant.exe%22%20%22D:\Desktop\Dropbox\pulipulichen-private.ppk" TargetMode="External"/><Relationship Id="rId2" Type="http://schemas.openxmlformats.org/officeDocument/2006/relationships/hyperlink" Target="file:///D:\Program%20Files\TortoiseGit\bin\pageant.exe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www.apachefriends.org/zh_tw/xampp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hyperlink" Target="http://flashmirrors.com/files/frxilmorga6krhi/TortoiseGit-1.8.0.0-64bit.zip" TargetMode="External"/><Relationship Id="rId7" Type="http://schemas.openxmlformats.org/officeDocument/2006/relationships/hyperlink" Target="https://www.box.com/s/09g0552ypxzb1pee5kma" TargetMode="External"/><Relationship Id="rId2" Type="http://schemas.openxmlformats.org/officeDocument/2006/relationships/hyperlink" Target="http://code.google.com/p/tortoisegit/downloads/detail?name=TortoiseGit-1.8.0.0-64bit.ms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lashmirrors.com/files/fgieof2z8ppbwd4/Git-1.7.11-preview20120710.zip" TargetMode="External"/><Relationship Id="rId5" Type="http://schemas.openxmlformats.org/officeDocument/2006/relationships/hyperlink" Target="http://code.google.com/p/tortoisegit/downloads/detail?name=TortoiseGit-LanguagePack-1.8.0.0-64bit-zh_TW.msi" TargetMode="External"/><Relationship Id="rId4" Type="http://schemas.openxmlformats.org/officeDocument/2006/relationships/hyperlink" Target="https://www.box.com/s/npg2ehnsmgki0bxmmmtu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flashmirrors.com/files/fgieof2z8ppbwd4/Git-1.7.11-preview20120710.zip" TargetMode="External"/><Relationship Id="rId2" Type="http://schemas.openxmlformats.org/officeDocument/2006/relationships/hyperlink" Target="http://code.google.com/p/msysgit/downloads/detail?name=Git-1.7.11-preview20120710.exe&amp;can=2&amp;q=full+installer+official+gi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www.box.com/s/09g0552ypxzb1pee5kma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user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b="0" dirty="0" smtClean="0">
                <a:effectLst/>
              </a:rPr>
              <a:t>Coding together! GITHUB</a:t>
            </a:r>
            <a:r>
              <a:rPr lang="zh-TW" altLang="en-US" sz="3600" b="0" dirty="0" smtClean="0">
                <a:effectLst/>
              </a:rPr>
              <a:t>入門</a:t>
            </a:r>
            <a:r>
              <a:rPr lang="en-US" altLang="zh-TW" sz="3600" b="0" dirty="0" smtClean="0">
                <a:effectLst/>
              </a:rPr>
              <a:t/>
            </a:r>
            <a:br>
              <a:rPr lang="en-US" altLang="zh-TW" sz="3600" b="0" dirty="0" smtClean="0">
                <a:effectLst/>
              </a:rPr>
            </a:br>
            <a:r>
              <a:rPr lang="en-US" altLang="zh-TW" b="0" dirty="0" smtClean="0">
                <a:effectLst/>
              </a:rPr>
              <a:t>Part.2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工具安裝與環境配置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政大圖檔所 陳勇汀</a:t>
            </a:r>
            <a:endParaRPr lang="en-US" altLang="zh-TW" dirty="0" smtClean="0"/>
          </a:p>
          <a:p>
            <a:r>
              <a:rPr lang="en-US" altLang="zh-TW" dirty="0" smtClean="0"/>
              <a:t>2013/2/5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799650-A30B-4D1F-84A9-107B2C670B0B}" type="slidenum">
              <a:rPr lang="es-ES" altLang="zh-TW" smtClean="0"/>
              <a:pPr>
                <a:defRPr/>
              </a:pPr>
              <a:t>1</a:t>
            </a:fld>
            <a:endParaRPr lang="es-ES" altLang="zh-TW"/>
          </a:p>
        </p:txBody>
      </p:sp>
    </p:spTree>
    <p:extLst>
      <p:ext uri="{BB962C8B-B14F-4D97-AF65-F5344CB8AC3E}">
        <p14:creationId xmlns:p14="http://schemas.microsoft.com/office/powerpoint/2010/main" val="247688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dirty="0"/>
              <a:t>連結本機與</a:t>
            </a:r>
            <a:r>
              <a:rPr lang="en-US" altLang="zh-TW" sz="3600" dirty="0" err="1" smtClean="0"/>
              <a:t>Github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1. </a:t>
            </a:r>
            <a:r>
              <a:rPr lang="en-US" altLang="zh-TW" dirty="0" err="1" smtClean="0"/>
              <a:t>Puttygen</a:t>
            </a:r>
            <a:r>
              <a:rPr lang="zh-TW" altLang="en-US" dirty="0" smtClean="0"/>
              <a:t>建立</a:t>
            </a:r>
            <a:r>
              <a:rPr lang="zh-TW" altLang="en-US" dirty="0"/>
              <a:t>金鑰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開始</a:t>
            </a:r>
            <a:r>
              <a:rPr lang="zh-TW" altLang="en-US" dirty="0" smtClean="0"/>
              <a:t>程式集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TortoiseGIT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Puttygen</a:t>
            </a:r>
            <a:endParaRPr lang="en-US" altLang="zh-TW" dirty="0" smtClean="0"/>
          </a:p>
          <a:p>
            <a:r>
              <a:rPr lang="zh-TW" altLang="en-US" dirty="0" smtClean="0"/>
              <a:t>按下</a:t>
            </a:r>
            <a:r>
              <a:rPr lang="en-US" altLang="zh-TW" dirty="0" smtClean="0"/>
              <a:t>Generate</a:t>
            </a:r>
            <a:r>
              <a:rPr lang="zh-TW" altLang="en-US" dirty="0" smtClean="0"/>
              <a:t>開始產生金鑰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59851-470B-4FA7-A5C1-D29DD3FF37EB}" type="slidenum">
              <a:rPr lang="es-ES" altLang="zh-TW" smtClean="0"/>
              <a:pPr>
                <a:defRPr/>
              </a:pPr>
              <a:t>10</a:t>
            </a:fld>
            <a:endParaRPr lang="es-ES" altLang="zh-TW" dirty="0"/>
          </a:p>
        </p:txBody>
      </p:sp>
      <p:pic>
        <p:nvPicPr>
          <p:cNvPr id="14" name="內容版面配置區 1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1906593"/>
            <a:ext cx="4038600" cy="391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067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dirty="0"/>
              <a:t>連結本機與</a:t>
            </a:r>
            <a:r>
              <a:rPr lang="en-US" altLang="zh-TW" sz="3600" dirty="0" err="1" smtClean="0"/>
              <a:t>Github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1. </a:t>
            </a:r>
            <a:r>
              <a:rPr lang="en-US" altLang="zh-TW" dirty="0" err="1" smtClean="0"/>
              <a:t>Puttygen</a:t>
            </a:r>
            <a:r>
              <a:rPr lang="zh-TW" altLang="en-US" dirty="0" smtClean="0"/>
              <a:t>建立</a:t>
            </a:r>
            <a:r>
              <a:rPr lang="zh-TW" altLang="en-US" dirty="0"/>
              <a:t>金鑰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 smtClean="0"/>
              <a:t>在空白處移動滑鼠</a:t>
            </a:r>
            <a:endParaRPr lang="en-US" altLang="zh-TW" dirty="0" smtClean="0"/>
          </a:p>
          <a:p>
            <a:r>
              <a:rPr lang="zh-TW" altLang="en-US" dirty="0" smtClean="0"/>
              <a:t>直到綠色進度條跑完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59851-470B-4FA7-A5C1-D29DD3FF37EB}" type="slidenum">
              <a:rPr lang="es-ES" altLang="zh-TW" smtClean="0"/>
              <a:pPr>
                <a:defRPr/>
              </a:pPr>
              <a:t>11</a:t>
            </a:fld>
            <a:endParaRPr lang="es-ES" altLang="zh-TW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1906593"/>
            <a:ext cx="4038600" cy="391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092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dirty="0" smtClean="0"/>
              <a:t>連結本機與</a:t>
            </a:r>
            <a:r>
              <a:rPr lang="en-US" altLang="zh-TW" sz="3600" dirty="0" err="1" smtClean="0"/>
              <a:t>Github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1. </a:t>
            </a:r>
            <a:r>
              <a:rPr lang="en-US" altLang="zh-TW" dirty="0" err="1" smtClean="0"/>
              <a:t>Puttygen</a:t>
            </a:r>
            <a:r>
              <a:rPr lang="zh-TW" altLang="en-US" dirty="0" smtClean="0"/>
              <a:t>建立金鑰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smtClean="0"/>
              <a:t>Public key</a:t>
            </a:r>
          </a:p>
          <a:p>
            <a:pPr lvl="1"/>
            <a:r>
              <a:rPr lang="zh-TW" altLang="en-US" dirty="0" smtClean="0"/>
              <a:t>複製到</a:t>
            </a:r>
            <a:r>
              <a:rPr lang="en-US" altLang="zh-TW" dirty="0" err="1" smtClean="0"/>
              <a:t>Github</a:t>
            </a:r>
            <a:r>
              <a:rPr lang="zh-TW" altLang="en-US" dirty="0" smtClean="0"/>
              <a:t>用</a:t>
            </a:r>
            <a:endParaRPr lang="en-US" altLang="zh-TW" dirty="0" smtClean="0"/>
          </a:p>
          <a:p>
            <a:r>
              <a:rPr lang="en-US" altLang="zh-TW" dirty="0" smtClean="0"/>
              <a:t>Save private key</a:t>
            </a:r>
          </a:p>
          <a:p>
            <a:pPr lvl="1"/>
            <a:r>
              <a:rPr lang="zh-TW" altLang="en-US" dirty="0" smtClean="0"/>
              <a:t>本機端</a:t>
            </a:r>
            <a:r>
              <a:rPr lang="en-US" altLang="zh-TW" dirty="0" smtClean="0"/>
              <a:t>pageant</a:t>
            </a:r>
            <a:r>
              <a:rPr lang="zh-TW" altLang="en-US" dirty="0" smtClean="0"/>
              <a:t>用</a:t>
            </a:r>
            <a:endParaRPr lang="en-US" altLang="zh-TW" dirty="0" smtClean="0"/>
          </a:p>
          <a:p>
            <a:pPr marL="457200" lvl="1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59851-470B-4FA7-A5C1-D29DD3FF37EB}" type="slidenum">
              <a:rPr lang="es-ES" altLang="zh-TW" smtClean="0"/>
              <a:pPr>
                <a:defRPr/>
              </a:pPr>
              <a:t>12</a:t>
            </a:fld>
            <a:endParaRPr lang="es-ES" altLang="zh-TW" dirty="0"/>
          </a:p>
        </p:txBody>
      </p:sp>
      <p:pic>
        <p:nvPicPr>
          <p:cNvPr id="10" name="內容版面配置區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1905446"/>
            <a:ext cx="4038600" cy="3915471"/>
          </a:xfrm>
          <a:prstGeom prst="rect">
            <a:avLst/>
          </a:prstGeom>
        </p:spPr>
      </p:pic>
      <p:sp>
        <p:nvSpPr>
          <p:cNvPr id="11" name="圓角矩形 10"/>
          <p:cNvSpPr/>
          <p:nvPr/>
        </p:nvSpPr>
        <p:spPr bwMode="auto">
          <a:xfrm>
            <a:off x="7518399" y="4673600"/>
            <a:ext cx="1037167" cy="372534"/>
          </a:xfrm>
          <a:prstGeom prst="roundRect">
            <a:avLst/>
          </a:prstGeom>
          <a:noFill/>
          <a:ln w="38100" cap="flat" cmpd="sng" algn="ctr">
            <a:solidFill>
              <a:srgbClr val="FF535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343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dirty="0"/>
              <a:t>連結本機與</a:t>
            </a:r>
            <a:r>
              <a:rPr lang="en-US" altLang="zh-TW" sz="3600" dirty="0" err="1"/>
              <a:t>Github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2. </a:t>
            </a:r>
            <a:r>
              <a:rPr lang="en-US" altLang="zh-TW" dirty="0" err="1"/>
              <a:t>Github</a:t>
            </a:r>
            <a:r>
              <a:rPr lang="zh-TW" altLang="en-US" dirty="0"/>
              <a:t>加入公</a:t>
            </a:r>
            <a:r>
              <a:rPr lang="zh-TW" altLang="en-US" dirty="0" smtClean="0"/>
              <a:t>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sz="2800" dirty="0" smtClean="0"/>
              <a:t>登入</a:t>
            </a:r>
            <a:r>
              <a:rPr lang="en-US" altLang="zh-TW" sz="2800" dirty="0" err="1" smtClean="0"/>
              <a:t>Github</a:t>
            </a:r>
            <a:endParaRPr lang="en-US" altLang="zh-TW" sz="2800" dirty="0" smtClean="0"/>
          </a:p>
          <a:p>
            <a:r>
              <a:rPr lang="zh-TW" altLang="en-US" sz="2800" dirty="0"/>
              <a:t>右上</a:t>
            </a:r>
            <a:r>
              <a:rPr lang="zh-TW" altLang="en-US" sz="2800" dirty="0" smtClean="0"/>
              <a:t>角「</a:t>
            </a:r>
            <a:r>
              <a:rPr lang="en-US" altLang="zh-TW" sz="2800" dirty="0" smtClean="0"/>
              <a:t>Account Settings</a:t>
            </a:r>
            <a:r>
              <a:rPr lang="zh-TW" altLang="en-US" sz="2800" dirty="0" smtClean="0"/>
              <a:t>」</a:t>
            </a:r>
            <a:endParaRPr lang="en-US" altLang="zh-TW" sz="2800" dirty="0" smtClean="0"/>
          </a:p>
          <a:p>
            <a:r>
              <a:rPr lang="zh-TW" altLang="en-US" sz="2800" dirty="0" smtClean="0"/>
              <a:t>左側導覽列「</a:t>
            </a:r>
            <a:r>
              <a:rPr lang="en-US" altLang="zh-TW" sz="2800" dirty="0" smtClean="0"/>
              <a:t>SSH Keys</a:t>
            </a:r>
            <a:r>
              <a:rPr lang="zh-TW" altLang="en-US" sz="2800" dirty="0" smtClean="0"/>
              <a:t>」</a:t>
            </a:r>
            <a:endParaRPr lang="en-US" altLang="zh-TW" sz="2800" dirty="0" smtClean="0"/>
          </a:p>
          <a:p>
            <a:pPr marL="0" indent="0">
              <a:buNone/>
            </a:pPr>
            <a:r>
              <a:rPr lang="en-US" altLang="zh-TW" sz="2000" dirty="0">
                <a:hlinkClick r:id="rId2"/>
              </a:rPr>
              <a:t>https://github.com/settings/ssh</a:t>
            </a:r>
            <a:endParaRPr lang="en-US" altLang="zh-TW" sz="2000" dirty="0" smtClean="0"/>
          </a:p>
          <a:p>
            <a:r>
              <a:rPr lang="zh-TW" altLang="en-US" sz="2800" dirty="0"/>
              <a:t>上方</a:t>
            </a:r>
            <a:r>
              <a:rPr lang="zh-TW" altLang="en-US" sz="2800" dirty="0" smtClean="0"/>
              <a:t>按鈕「</a:t>
            </a:r>
            <a:r>
              <a:rPr lang="en-US" altLang="zh-TW" sz="2800" dirty="0" smtClean="0"/>
              <a:t>Add SSH Key</a:t>
            </a:r>
            <a:r>
              <a:rPr lang="zh-TW" altLang="en-US" sz="2800" dirty="0" smtClean="0"/>
              <a:t>」</a:t>
            </a:r>
            <a:endParaRPr lang="en-US" altLang="zh-TW" sz="2800" dirty="0" smtClean="0"/>
          </a:p>
          <a:p>
            <a:r>
              <a:rPr lang="en-US" altLang="zh-TW" sz="2800" dirty="0" smtClean="0"/>
              <a:t>Add an SSH Key</a:t>
            </a:r>
          </a:p>
          <a:p>
            <a:pPr lvl="1"/>
            <a:r>
              <a:rPr lang="zh-TW" altLang="en-US" sz="2400" dirty="0"/>
              <a:t>貼上公</a:t>
            </a:r>
            <a:r>
              <a:rPr lang="zh-TW" altLang="en-US" sz="2400" dirty="0" smtClean="0"/>
              <a:t>鑰</a:t>
            </a:r>
            <a:endParaRPr lang="zh-TW" altLang="en-US" sz="2800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544861"/>
            <a:ext cx="4038600" cy="2636640"/>
          </a:xfr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3A3D27-6193-44DC-A2A4-7142CA379948}" type="slidenum">
              <a:rPr lang="es-ES" altLang="zh-TW" smtClean="0"/>
              <a:pPr>
                <a:defRPr/>
              </a:pPr>
              <a:t>13</a:t>
            </a:fld>
            <a:endParaRPr lang="es-ES" altLang="zh-TW"/>
          </a:p>
        </p:txBody>
      </p:sp>
    </p:spTree>
    <p:extLst>
      <p:ext uri="{BB962C8B-B14F-4D97-AF65-F5344CB8AC3E}">
        <p14:creationId xmlns:p14="http://schemas.microsoft.com/office/powerpoint/2010/main" val="462139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dirty="0"/>
              <a:t>連結本機與</a:t>
            </a:r>
            <a:r>
              <a:rPr lang="en-US" altLang="zh-TW" sz="3600" dirty="0" err="1"/>
              <a:t>Github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3. pageant</a:t>
            </a:r>
            <a:r>
              <a:rPr lang="zh-TW" altLang="en-US" dirty="0" smtClean="0"/>
              <a:t>設定</a:t>
            </a:r>
            <a:r>
              <a:rPr lang="zh-TW" altLang="en-US" dirty="0"/>
              <a:t>私</a:t>
            </a:r>
            <a:r>
              <a:rPr lang="zh-TW" altLang="en-US" dirty="0" smtClean="0"/>
              <a:t>鑰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sz="2800" dirty="0" smtClean="0"/>
              <a:t>建立</a:t>
            </a:r>
            <a:r>
              <a:rPr lang="en-US" altLang="zh-TW" sz="2800" dirty="0" smtClean="0"/>
              <a:t>pageant.exe</a:t>
            </a:r>
            <a:r>
              <a:rPr lang="zh-TW" altLang="en-US" sz="2800" dirty="0" smtClean="0"/>
              <a:t>捷徑到開始功能表「啟動」</a:t>
            </a:r>
            <a:endParaRPr lang="en-US" altLang="zh-TW" sz="2800" dirty="0"/>
          </a:p>
          <a:p>
            <a:pPr marL="0" indent="0">
              <a:buNone/>
            </a:pPr>
            <a:r>
              <a:rPr lang="en-US" altLang="zh-TW" sz="1400" dirty="0">
                <a:hlinkClick r:id="rId2" action="ppaction://hlinkfile"/>
              </a:rPr>
              <a:t>D:\Program Files\</a:t>
            </a:r>
            <a:r>
              <a:rPr lang="en-US" altLang="zh-TW" sz="1400" dirty="0" err="1">
                <a:hlinkClick r:id="rId2" action="ppaction://hlinkfile"/>
              </a:rPr>
              <a:t>TortoiseGit</a:t>
            </a:r>
            <a:r>
              <a:rPr lang="en-US" altLang="zh-TW" sz="1400" dirty="0">
                <a:hlinkClick r:id="rId2" action="ppaction://hlinkfile"/>
              </a:rPr>
              <a:t>\bin\pageant.exe</a:t>
            </a:r>
            <a:endParaRPr lang="en-US" altLang="zh-TW" sz="1400" dirty="0"/>
          </a:p>
          <a:p>
            <a:r>
              <a:rPr lang="zh-TW" altLang="en-US" dirty="0" smtClean="0"/>
              <a:t>設定捷徑內容的「目標」，參數加上「私鑰」檔案位置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sz="1200" dirty="0">
                <a:hlinkClick r:id="rId3" action="ppaction://hlinkfile"/>
              </a:rPr>
              <a:t>"D:\Program Files\</a:t>
            </a:r>
            <a:r>
              <a:rPr lang="en-US" altLang="zh-TW" sz="1200" dirty="0" err="1">
                <a:hlinkClick r:id="rId3" action="ppaction://hlinkfile"/>
              </a:rPr>
              <a:t>TortoiseGit</a:t>
            </a:r>
            <a:r>
              <a:rPr lang="en-US" altLang="zh-TW" sz="1200" dirty="0">
                <a:hlinkClick r:id="rId3" action="ppaction://hlinkfile"/>
              </a:rPr>
              <a:t>\bin\pageant.exe" "D:\Desktop\Dropbox\pulipulichen-private.ppk"</a:t>
            </a:r>
            <a:endParaRPr lang="zh-TW" altLang="en-US" sz="1200" dirty="0"/>
          </a:p>
          <a:p>
            <a:r>
              <a:rPr lang="zh-TW" altLang="en-US" dirty="0" smtClean="0"/>
              <a:t>開啟</a:t>
            </a:r>
            <a:endParaRPr lang="en-US" altLang="zh-TW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3A3D27-6193-44DC-A2A4-7142CA379948}" type="slidenum">
              <a:rPr lang="es-ES" altLang="zh-TW" smtClean="0"/>
              <a:pPr>
                <a:defRPr/>
              </a:pPr>
              <a:t>14</a:t>
            </a:fld>
            <a:endParaRPr lang="es-ES" altLang="zh-TW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990503" y="1600200"/>
            <a:ext cx="3353993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245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b="0" dirty="0" smtClean="0">
                <a:effectLst/>
              </a:rPr>
              <a:t>管理員的工作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z="4000" dirty="0" smtClean="0"/>
              <a:t>將</a:t>
            </a:r>
            <a:r>
              <a:rPr lang="en-US" altLang="zh-TW" sz="4000" dirty="0" err="1"/>
              <a:t>Github</a:t>
            </a:r>
            <a:r>
              <a:rPr lang="zh-TW" altLang="en-US" sz="4000" dirty="0"/>
              <a:t>帳號</a:t>
            </a:r>
            <a:r>
              <a:rPr lang="zh-TW" altLang="en-US" sz="4000" dirty="0" smtClean="0"/>
              <a:t>加入</a:t>
            </a:r>
            <a:r>
              <a:rPr lang="en-US" altLang="zh-TW" sz="4000" dirty="0" smtClean="0"/>
              <a:t>Collaborators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9184" y="1600200"/>
            <a:ext cx="6785631" cy="4525963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3A3D27-6193-44DC-A2A4-7142CA379948}" type="slidenum">
              <a:rPr lang="es-ES" altLang="zh-TW" smtClean="0"/>
              <a:pPr>
                <a:defRPr/>
              </a:pPr>
              <a:t>15</a:t>
            </a:fld>
            <a:endParaRPr lang="es-ES" altLang="zh-TW"/>
          </a:p>
        </p:txBody>
      </p:sp>
      <p:sp>
        <p:nvSpPr>
          <p:cNvPr id="8" name="圓角矩形圖說文字 7"/>
          <p:cNvSpPr/>
          <p:nvPr/>
        </p:nvSpPr>
        <p:spPr bwMode="auto">
          <a:xfrm>
            <a:off x="2474457" y="3657382"/>
            <a:ext cx="2799282" cy="771961"/>
          </a:xfrm>
          <a:prstGeom prst="wedgeRoundRectCallout">
            <a:avLst>
              <a:gd name="adj1" fmla="val 33706"/>
              <a:gd name="adj2" fmla="val -100602"/>
              <a:gd name="adj3" fmla="val 16667"/>
            </a:avLst>
          </a:prstGeom>
          <a:solidFill>
            <a:srgbClr val="F1FC88"/>
          </a:solidFill>
          <a:ln w="381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軟正黑體" pitchFamily="34" charset="-120"/>
                <a:ea typeface="微軟正黑體" pitchFamily="34" charset="-120"/>
              </a:rPr>
              <a:t>未加入：</a:t>
            </a: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軟正黑體" pitchFamily="34" charset="-120"/>
                <a:ea typeface="微軟正黑體" pitchFamily="34" charset="-120"/>
              </a:rPr>
              <a:t>Read</a:t>
            </a:r>
            <a:r>
              <a:rPr kumimoji="0" lang="zh-TW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軟正黑體" pitchFamily="34" charset="-120"/>
                <a:ea typeface="微軟正黑體" pitchFamily="34" charset="-120"/>
              </a:rPr>
              <a:t>權限</a:t>
            </a:r>
            <a:endParaRPr kumimoji="0" lang="en-US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加入：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Read/Write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權限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9560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1780017" y="2016255"/>
            <a:ext cx="7016197" cy="976511"/>
          </a:xfrm>
        </p:spPr>
        <p:txBody>
          <a:bodyPr/>
          <a:lstStyle/>
          <a:p>
            <a:r>
              <a:rPr lang="zh-TW" altLang="en-US" dirty="0" smtClean="0"/>
              <a:t>複製儲存庫 </a:t>
            </a:r>
            <a:r>
              <a:rPr lang="en-US" altLang="zh-TW" dirty="0" smtClean="0"/>
              <a:t>/ 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Clone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>
          <a:xfrm>
            <a:off x="1780017" y="2992766"/>
            <a:ext cx="4808207" cy="2119833"/>
          </a:xfrm>
        </p:spPr>
        <p:txBody>
          <a:bodyPr/>
          <a:lstStyle/>
          <a:p>
            <a:r>
              <a:rPr lang="zh-TW" altLang="en-US" dirty="0" smtClean="0"/>
              <a:t>管理者：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從</a:t>
            </a:r>
            <a:r>
              <a:rPr lang="en-US" altLang="zh-TW" dirty="0" err="1"/>
              <a:t>Github</a:t>
            </a:r>
            <a:r>
              <a:rPr lang="zh-TW" altLang="en-US" dirty="0" smtClean="0"/>
              <a:t>建立新的儲存庫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設定忽略名單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gitignore</a:t>
            </a:r>
            <a:endParaRPr lang="en-US" altLang="zh-TW" dirty="0" smtClean="0"/>
          </a:p>
          <a:p>
            <a:r>
              <a:rPr lang="zh-TW" altLang="en-US" dirty="0" smtClean="0"/>
              <a:t>開發者：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 startAt="3"/>
            </a:pPr>
            <a:r>
              <a:rPr lang="zh-TW" altLang="en-US" dirty="0" smtClean="0"/>
              <a:t>取得儲存庫網址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 startAt="3"/>
            </a:pPr>
            <a:r>
              <a:rPr lang="zh-TW" altLang="en-US" dirty="0" smtClean="0"/>
              <a:t>指定本機儲存庫位置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 startAt="3"/>
            </a:pPr>
            <a:r>
              <a:rPr lang="zh-TW" altLang="en-US" dirty="0"/>
              <a:t>複製儲存</a:t>
            </a:r>
            <a:r>
              <a:rPr lang="zh-TW" altLang="en-US" dirty="0" smtClean="0"/>
              <a:t>庫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3A3D27-6193-44DC-A2A4-7142CA379948}" type="slidenum">
              <a:rPr lang="es-ES" altLang="zh-TW" smtClean="0"/>
              <a:pPr>
                <a:defRPr/>
              </a:pPr>
              <a:t>16</a:t>
            </a:fld>
            <a:endParaRPr lang="es-ES" altLang="zh-TW"/>
          </a:p>
        </p:txBody>
      </p:sp>
    </p:spTree>
    <p:extLst>
      <p:ext uri="{BB962C8B-B14F-4D97-AF65-F5344CB8AC3E}">
        <p14:creationId xmlns:p14="http://schemas.microsoft.com/office/powerpoint/2010/main" val="3120226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2400" b="0" dirty="0">
                <a:effectLst/>
              </a:rPr>
              <a:t>管理員的</a:t>
            </a:r>
            <a:r>
              <a:rPr lang="zh-TW" altLang="en-US" sz="2400" b="0" dirty="0" smtClean="0">
                <a:effectLst/>
              </a:rPr>
              <a:t>工作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1. </a:t>
            </a:r>
            <a:r>
              <a:rPr lang="zh-TW" altLang="en-US" dirty="0" smtClean="0"/>
              <a:t>從</a:t>
            </a:r>
            <a:r>
              <a:rPr lang="en-US" altLang="zh-TW" dirty="0" err="1" smtClean="0"/>
              <a:t>Github</a:t>
            </a:r>
            <a:r>
              <a:rPr lang="zh-TW" altLang="en-US" dirty="0" smtClean="0"/>
              <a:t>建立新的儲存庫</a:t>
            </a:r>
            <a:endParaRPr lang="zh-TW" altLang="en-US" sz="2400" b="0" dirty="0">
              <a:effectLst/>
            </a:endParaRP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5741" y="1618129"/>
            <a:ext cx="6932517" cy="4525963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9FA053-B761-4F1F-9E7B-BCBEB63C6F3A}" type="slidenum">
              <a:rPr lang="es-ES" altLang="zh-TW" smtClean="0"/>
              <a:pPr>
                <a:defRPr/>
              </a:pPr>
              <a:t>17</a:t>
            </a:fld>
            <a:endParaRPr lang="es-ES" altLang="zh-TW"/>
          </a:p>
        </p:txBody>
      </p:sp>
      <p:sp>
        <p:nvSpPr>
          <p:cNvPr id="8" name="圓角矩形圖說文字 7"/>
          <p:cNvSpPr/>
          <p:nvPr/>
        </p:nvSpPr>
        <p:spPr bwMode="auto">
          <a:xfrm>
            <a:off x="5074221" y="2616698"/>
            <a:ext cx="2799282" cy="771961"/>
          </a:xfrm>
          <a:prstGeom prst="wedgeRoundRectCallout">
            <a:avLst>
              <a:gd name="adj1" fmla="val 33706"/>
              <a:gd name="adj2" fmla="val -100602"/>
              <a:gd name="adj3" fmla="val 16667"/>
            </a:avLst>
          </a:prstGeom>
          <a:solidFill>
            <a:srgbClr val="F1FC88"/>
          </a:solidFill>
          <a:ln w="381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/>
              <a:t>Create a new repo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321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41" y="1600200"/>
            <a:ext cx="693251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2400" b="0" dirty="0">
                <a:effectLst/>
              </a:rPr>
              <a:t>管理員的</a:t>
            </a:r>
            <a:r>
              <a:rPr lang="zh-TW" altLang="en-US" sz="2400" b="0" dirty="0" smtClean="0">
                <a:effectLst/>
              </a:rPr>
              <a:t>工作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2. </a:t>
            </a:r>
            <a:r>
              <a:rPr lang="zh-TW" altLang="en-US" dirty="0" smtClean="0"/>
              <a:t>設定忽略名單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gitignore</a:t>
            </a:r>
            <a:endParaRPr lang="zh-TW" altLang="en-US" sz="2400" b="0" dirty="0"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9FA053-B761-4F1F-9E7B-BCBEB63C6F3A}" type="slidenum">
              <a:rPr lang="es-ES" altLang="zh-TW" smtClean="0"/>
              <a:pPr>
                <a:defRPr/>
              </a:pPr>
              <a:t>18</a:t>
            </a:fld>
            <a:endParaRPr lang="es-ES" altLang="zh-TW"/>
          </a:p>
        </p:txBody>
      </p:sp>
      <p:sp>
        <p:nvSpPr>
          <p:cNvPr id="8" name="圓角矩形圖說文字 7"/>
          <p:cNvSpPr/>
          <p:nvPr/>
        </p:nvSpPr>
        <p:spPr bwMode="auto">
          <a:xfrm>
            <a:off x="3395906" y="1980972"/>
            <a:ext cx="1399641" cy="771961"/>
          </a:xfrm>
          <a:prstGeom prst="wedgeRoundRectCallout">
            <a:avLst>
              <a:gd name="adj1" fmla="val -63668"/>
              <a:gd name="adj2" fmla="val 91177"/>
              <a:gd name="adj3" fmla="val 16667"/>
            </a:avLst>
          </a:prstGeom>
          <a:solidFill>
            <a:srgbClr val="F1FC88"/>
          </a:solidFill>
          <a:ln w="381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kumimoji="0" lang="en-US" altLang="zh-TW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gitignore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圓角矩形圖說文字 9"/>
          <p:cNvSpPr/>
          <p:nvPr/>
        </p:nvSpPr>
        <p:spPr bwMode="auto">
          <a:xfrm>
            <a:off x="4795547" y="3095668"/>
            <a:ext cx="3686602" cy="2268811"/>
          </a:xfrm>
          <a:prstGeom prst="wedgeRoundRectCallout">
            <a:avLst>
              <a:gd name="adj1" fmla="val -65159"/>
              <a:gd name="adj2" fmla="val 6990"/>
              <a:gd name="adj3" fmla="val 16667"/>
            </a:avLst>
          </a:prstGeom>
          <a:solidFill>
            <a:srgbClr val="F1FC88"/>
          </a:solidFill>
          <a:ln w="381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sz="1400" dirty="0">
                <a:solidFill>
                  <a:schemeClr val="accent3">
                    <a:lumMod val="65000"/>
                  </a:schemeClr>
                </a:solidFill>
              </a:rPr>
              <a:t># IDE metadata. Don't track them!</a:t>
            </a:r>
          </a:p>
          <a:p>
            <a:pPr eaLnBrk="1" hangingPunct="1"/>
            <a:r>
              <a:rPr lang="en-US" altLang="zh-TW" sz="1400" dirty="0" err="1"/>
              <a:t>aptana</a:t>
            </a:r>
            <a:r>
              <a:rPr lang="en-US" altLang="zh-TW" sz="1400" dirty="0"/>
              <a:t>/</a:t>
            </a:r>
          </a:p>
          <a:p>
            <a:pPr eaLnBrk="1" hangingPunct="1"/>
            <a:r>
              <a:rPr lang="en-US" altLang="zh-TW" sz="1400" dirty="0" err="1"/>
              <a:t>nbproject</a:t>
            </a:r>
            <a:r>
              <a:rPr lang="en-US" altLang="zh-TW" sz="1400" dirty="0"/>
              <a:t>/</a:t>
            </a:r>
          </a:p>
          <a:p>
            <a:pPr eaLnBrk="1" hangingPunct="1"/>
            <a:endParaRPr lang="en-US" altLang="zh-TW" sz="1400" dirty="0"/>
          </a:p>
          <a:p>
            <a:pPr eaLnBrk="1" hangingPunct="1"/>
            <a:r>
              <a:rPr lang="en-US" altLang="zh-TW" sz="1400" dirty="0">
                <a:solidFill>
                  <a:schemeClr val="accent3">
                    <a:lumMod val="65000"/>
                  </a:schemeClr>
                </a:solidFill>
              </a:rPr>
              <a:t># Configuration. Keep private, don't track!</a:t>
            </a:r>
          </a:p>
          <a:p>
            <a:pPr eaLnBrk="1" hangingPunct="1"/>
            <a:r>
              <a:rPr lang="en-US" altLang="zh-TW" sz="1400" dirty="0" err="1"/>
              <a:t>config</a:t>
            </a:r>
            <a:r>
              <a:rPr lang="en-US" altLang="zh-TW" sz="1400" dirty="0"/>
              <a:t>/</a:t>
            </a:r>
            <a:endParaRPr kumimoji="0" lang="zh-TW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61370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3. </a:t>
            </a:r>
            <a:r>
              <a:rPr lang="zh-TW" altLang="en-US" dirty="0" smtClean="0"/>
              <a:t>取得</a:t>
            </a:r>
            <a:r>
              <a:rPr lang="zh-TW" altLang="en-US" dirty="0"/>
              <a:t>儲存庫</a:t>
            </a:r>
            <a:r>
              <a:rPr lang="zh-TW" altLang="en-US" dirty="0" smtClean="0"/>
              <a:t>網址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5741" y="1600200"/>
            <a:ext cx="6932517" cy="4525963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59851-470B-4FA7-A5C1-D29DD3FF37EB}" type="slidenum">
              <a:rPr lang="es-ES" altLang="zh-TW" smtClean="0"/>
              <a:pPr>
                <a:defRPr/>
              </a:pPr>
              <a:t>19</a:t>
            </a:fld>
            <a:endParaRPr lang="es-ES" altLang="zh-TW" dirty="0"/>
          </a:p>
        </p:txBody>
      </p:sp>
      <p:sp>
        <p:nvSpPr>
          <p:cNvPr id="7" name="圓角矩形圖說文字 6"/>
          <p:cNvSpPr/>
          <p:nvPr/>
        </p:nvSpPr>
        <p:spPr bwMode="auto">
          <a:xfrm>
            <a:off x="2521771" y="3657382"/>
            <a:ext cx="4372088" cy="771961"/>
          </a:xfrm>
          <a:prstGeom prst="wedgeRoundRectCallout">
            <a:avLst>
              <a:gd name="adj1" fmla="val 33706"/>
              <a:gd name="adj2" fmla="val -100602"/>
              <a:gd name="adj3" fmla="val 16667"/>
            </a:avLst>
          </a:prstGeom>
          <a:solidFill>
            <a:srgbClr val="F1FC88"/>
          </a:solidFill>
          <a:ln w="381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git@github.com:pulipulichen</a:t>
            </a:r>
            <a:r>
              <a:rPr kumimoji="0" lang="en-US" altLang="zh-TW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0" lang="en-US" altLang="zh-TW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kals.git</a:t>
            </a: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500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工具安裝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 smtClean="0"/>
              <a:t>XAMPP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 err="1" smtClean="0"/>
              <a:t>TortoiseGIT</a:t>
            </a:r>
            <a:endParaRPr lang="en-US" altLang="zh-TW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 err="1" smtClean="0"/>
              <a:t>MSysGit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59851-470B-4FA7-A5C1-D29DD3FF37EB}" type="slidenum">
              <a:rPr lang="es-ES" altLang="zh-TW" smtClean="0"/>
              <a:pPr>
                <a:defRPr/>
              </a:pPr>
              <a:t>2</a:t>
            </a:fld>
            <a:endParaRPr lang="es-ES" altLang="zh-TW" dirty="0"/>
          </a:p>
        </p:txBody>
      </p:sp>
    </p:spTree>
    <p:extLst>
      <p:ext uri="{BB962C8B-B14F-4D97-AF65-F5344CB8AC3E}">
        <p14:creationId xmlns:p14="http://schemas.microsoft.com/office/powerpoint/2010/main" val="54363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4. </a:t>
            </a:r>
            <a:r>
              <a:rPr lang="zh-TW" altLang="en-US" dirty="0" smtClean="0"/>
              <a:t>指定本機儲存庫位置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/>
              <a:t>D:\</a:t>
            </a:r>
            <a:r>
              <a:rPr lang="en-US" altLang="zh-TW" dirty="0" smtClean="0"/>
              <a:t>xampp\htdocs</a:t>
            </a:r>
          </a:p>
          <a:p>
            <a:pPr lvl="1"/>
            <a:r>
              <a:rPr lang="zh-TW" altLang="en-US" dirty="0"/>
              <a:t>右</a:t>
            </a:r>
            <a:r>
              <a:rPr lang="zh-TW" altLang="en-US" dirty="0" smtClean="0"/>
              <a:t>鍵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Git</a:t>
            </a:r>
            <a:r>
              <a:rPr lang="en-US" altLang="zh-TW" dirty="0" smtClean="0"/>
              <a:t> </a:t>
            </a:r>
            <a:r>
              <a:rPr lang="zh-TW" altLang="en-US" dirty="0"/>
              <a:t>克</a:t>
            </a:r>
            <a:r>
              <a:rPr lang="zh-TW" altLang="en-US" dirty="0" smtClean="0"/>
              <a:t>隆</a:t>
            </a:r>
            <a:r>
              <a:rPr lang="en-US" altLang="zh-TW" dirty="0" smtClean="0"/>
              <a:t>…</a:t>
            </a:r>
          </a:p>
          <a:p>
            <a:r>
              <a:rPr lang="zh-TW" altLang="en-US" dirty="0"/>
              <a:t>要先</a:t>
            </a:r>
            <a:r>
              <a:rPr lang="zh-TW" altLang="en-US" dirty="0" smtClean="0"/>
              <a:t>移除</a:t>
            </a:r>
            <a:r>
              <a:rPr lang="zh-TW" altLang="en-US" dirty="0"/>
              <a:t>該目錄底下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kals</a:t>
            </a:r>
            <a:r>
              <a:rPr lang="zh-TW" altLang="en-US" dirty="0" smtClean="0"/>
              <a:t>目錄</a:t>
            </a:r>
            <a:endParaRPr lang="zh-TW" altLang="en-US" dirty="0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1886493"/>
            <a:ext cx="4038600" cy="3953377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59851-470B-4FA7-A5C1-D29DD3FF37EB}" type="slidenum">
              <a:rPr lang="es-ES" altLang="zh-TW" smtClean="0"/>
              <a:pPr>
                <a:defRPr/>
              </a:pPr>
              <a:t>20</a:t>
            </a:fld>
            <a:endParaRPr lang="es-ES" altLang="zh-TW" dirty="0"/>
          </a:p>
        </p:txBody>
      </p:sp>
    </p:spTree>
    <p:extLst>
      <p:ext uri="{BB962C8B-B14F-4D97-AF65-F5344CB8AC3E}">
        <p14:creationId xmlns:p14="http://schemas.microsoft.com/office/powerpoint/2010/main" val="4188826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5. </a:t>
            </a:r>
            <a:r>
              <a:rPr lang="zh-TW" altLang="en-US" dirty="0" smtClean="0"/>
              <a:t>複製儲存庫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4562" y="1991519"/>
            <a:ext cx="4714875" cy="3743325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3A3D27-6193-44DC-A2A4-7142CA379948}" type="slidenum">
              <a:rPr lang="es-ES" altLang="zh-TW" smtClean="0"/>
              <a:pPr>
                <a:defRPr/>
              </a:pPr>
              <a:t>21</a:t>
            </a:fld>
            <a:endParaRPr lang="es-ES" altLang="zh-TW"/>
          </a:p>
        </p:txBody>
      </p:sp>
      <p:sp>
        <p:nvSpPr>
          <p:cNvPr id="8" name="圓角矩形圖說文字 7"/>
          <p:cNvSpPr/>
          <p:nvPr/>
        </p:nvSpPr>
        <p:spPr bwMode="auto">
          <a:xfrm>
            <a:off x="4969135" y="1318598"/>
            <a:ext cx="1395806" cy="771961"/>
          </a:xfrm>
          <a:prstGeom prst="wedgeRoundRectCallout">
            <a:avLst>
              <a:gd name="adj1" fmla="val -12224"/>
              <a:gd name="adj2" fmla="val 123527"/>
              <a:gd name="adj3" fmla="val 16667"/>
            </a:avLst>
          </a:prstGeom>
          <a:solidFill>
            <a:srgbClr val="F1FC88"/>
          </a:solidFill>
          <a:ln w="381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輸入網址</a:t>
            </a:r>
          </a:p>
        </p:txBody>
      </p:sp>
      <p:sp>
        <p:nvSpPr>
          <p:cNvPr id="9" name="圓角矩形 8"/>
          <p:cNvSpPr/>
          <p:nvPr/>
        </p:nvSpPr>
        <p:spPr bwMode="auto">
          <a:xfrm>
            <a:off x="4291105" y="5238376"/>
            <a:ext cx="1037167" cy="372534"/>
          </a:xfrm>
          <a:prstGeom prst="roundRect">
            <a:avLst/>
          </a:prstGeom>
          <a:noFill/>
          <a:ln w="38100" cap="flat" cmpd="sng" algn="ctr">
            <a:solidFill>
              <a:srgbClr val="FF535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20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基礎配置完成！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實際操作的時候還會有很多問題，</a:t>
            </a:r>
            <a:endParaRPr lang="en-US" altLang="zh-TW" dirty="0" smtClean="0"/>
          </a:p>
          <a:p>
            <a:r>
              <a:rPr lang="zh-TW" altLang="en-US" dirty="0"/>
              <a:t>請務必自己做一</a:t>
            </a:r>
            <a:r>
              <a:rPr lang="zh-TW" altLang="en-US" dirty="0" smtClean="0"/>
              <a:t>遍，然後詢問如何解決。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59851-470B-4FA7-A5C1-D29DD3FF37EB}" type="slidenum">
              <a:rPr lang="es-ES" altLang="zh-TW" smtClean="0"/>
              <a:pPr>
                <a:defRPr/>
              </a:pPr>
              <a:t>22</a:t>
            </a:fld>
            <a:endParaRPr lang="es-ES" altLang="zh-TW" dirty="0"/>
          </a:p>
        </p:txBody>
      </p:sp>
    </p:spTree>
    <p:extLst>
      <p:ext uri="{BB962C8B-B14F-4D97-AF65-F5344CB8AC3E}">
        <p14:creationId xmlns:p14="http://schemas.microsoft.com/office/powerpoint/2010/main" val="1914336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5779363" y="461639"/>
            <a:ext cx="612559" cy="61255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XAMPP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hlinkClick r:id="rId2"/>
              </a:rPr>
              <a:t>ApacheFriends</a:t>
            </a:r>
            <a:r>
              <a:rPr lang="en-US" altLang="zh-TW" dirty="0">
                <a:hlinkClick r:id="rId2"/>
              </a:rPr>
              <a:t> XAMPP Portable 1.8.1</a:t>
            </a:r>
            <a:endParaRPr lang="en-US" altLang="zh-TW" dirty="0" smtClean="0"/>
          </a:p>
          <a:p>
            <a:r>
              <a:rPr lang="zh-TW" altLang="en-US" smtClean="0"/>
              <a:t>放置</a:t>
            </a:r>
            <a:r>
              <a:rPr lang="zh-TW" altLang="en-US" dirty="0" smtClean="0"/>
              <a:t>到</a:t>
            </a:r>
            <a:r>
              <a:rPr lang="zh-TW" altLang="en-US" dirty="0"/>
              <a:t>根目錄</a:t>
            </a:r>
            <a:r>
              <a:rPr lang="zh-TW" altLang="en-US" dirty="0" smtClean="0"/>
              <a:t>底下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C:\ or D:\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9FA053-B761-4F1F-9E7B-BCBEB63C6F3A}" type="slidenum">
              <a:rPr lang="es-ES" altLang="zh-TW" smtClean="0"/>
              <a:pPr>
                <a:defRPr/>
              </a:pPr>
              <a:t>3</a:t>
            </a:fld>
            <a:endParaRPr lang="es-ES" altLang="zh-TW"/>
          </a:p>
        </p:txBody>
      </p:sp>
      <p:pic>
        <p:nvPicPr>
          <p:cNvPr id="2052" name="Picture 4" descr="http://www.blog4tech.net/wp-content/uploads/2012/06/xampp_logo.jp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45" t="33977" r="14539" b="35077"/>
          <a:stretch/>
        </p:blipFill>
        <p:spPr bwMode="auto">
          <a:xfrm>
            <a:off x="5628443" y="292963"/>
            <a:ext cx="3036164" cy="96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874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TortoiseGIT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主要</a:t>
            </a:r>
            <a:r>
              <a:rPr lang="zh-TW" altLang="en-US" dirty="0" smtClean="0"/>
              <a:t>系統：</a:t>
            </a:r>
            <a:r>
              <a:rPr lang="en-US" altLang="zh-TW" b="1" u="sng" dirty="0" smtClean="0"/>
              <a:t>TortoiseGit-1.8.0.0-64bit.msi</a:t>
            </a:r>
          </a:p>
          <a:p>
            <a:pPr lvl="1"/>
            <a:r>
              <a:rPr lang="zh-TW" altLang="en-US">
                <a:hlinkClick r:id="rId2"/>
              </a:rPr>
              <a:t>原</a:t>
            </a:r>
            <a:r>
              <a:rPr lang="zh-TW" altLang="en-US" smtClean="0">
                <a:hlinkClick r:id="rId2"/>
              </a:rPr>
              <a:t>檔案下載</a:t>
            </a:r>
            <a:r>
              <a:rPr lang="zh-TW" altLang="en-US" dirty="0" smtClean="0">
                <a:hlinkClick r:id="rId2"/>
              </a:rPr>
              <a:t>位置</a:t>
            </a:r>
            <a:endParaRPr lang="en-US" altLang="zh-TW" dirty="0" smtClean="0"/>
          </a:p>
          <a:p>
            <a:pPr lvl="1"/>
            <a:r>
              <a:rPr lang="zh-TW" altLang="en-US" dirty="0">
                <a:hlinkClick r:id="rId3"/>
              </a:rPr>
              <a:t>免費</a:t>
            </a:r>
            <a:r>
              <a:rPr lang="zh-TW" altLang="en-US" dirty="0" smtClean="0">
                <a:hlinkClick r:id="rId3"/>
              </a:rPr>
              <a:t>空間</a:t>
            </a:r>
            <a:endParaRPr lang="en-US" altLang="zh-TW" dirty="0" smtClean="0"/>
          </a:p>
          <a:p>
            <a:pPr lvl="1"/>
            <a:r>
              <a:rPr lang="en-US" altLang="zh-TW" dirty="0" smtClean="0">
                <a:hlinkClick r:id="rId4"/>
              </a:rPr>
              <a:t>Box.net</a:t>
            </a:r>
            <a:endParaRPr lang="en-US" altLang="zh-TW" dirty="0" smtClean="0"/>
          </a:p>
          <a:p>
            <a:r>
              <a:rPr lang="zh-TW" altLang="en-US" dirty="0"/>
              <a:t>語系</a:t>
            </a:r>
            <a:r>
              <a:rPr lang="zh-TW" altLang="en-US" dirty="0" smtClean="0"/>
              <a:t>檔：</a:t>
            </a:r>
            <a:r>
              <a:rPr lang="en-US" altLang="zh-TW" b="1" u="sng" dirty="0" smtClean="0"/>
              <a:t>TortoiseGit-LanguagePack-1.8.0.0-64bit-zh_TW.msi</a:t>
            </a:r>
          </a:p>
          <a:p>
            <a:pPr lvl="1"/>
            <a:r>
              <a:rPr lang="zh-TW" altLang="en-US" dirty="0">
                <a:hlinkClick r:id="rId5"/>
              </a:rPr>
              <a:t>原檔案下載位置</a:t>
            </a:r>
            <a:endParaRPr lang="en-US" altLang="zh-TW" dirty="0"/>
          </a:p>
          <a:p>
            <a:pPr lvl="1"/>
            <a:r>
              <a:rPr lang="zh-TW" altLang="en-US" dirty="0">
                <a:hlinkClick r:id="rId6"/>
              </a:rPr>
              <a:t>免費空間</a:t>
            </a:r>
            <a:endParaRPr lang="en-US" altLang="zh-TW" dirty="0"/>
          </a:p>
          <a:p>
            <a:pPr lvl="1"/>
            <a:r>
              <a:rPr lang="en-US" altLang="zh-TW" dirty="0" smtClean="0">
                <a:hlinkClick r:id="rId7"/>
              </a:rPr>
              <a:t>Box.net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59851-470B-4FA7-A5C1-D29DD3FF37EB}" type="slidenum">
              <a:rPr lang="es-ES" altLang="zh-TW" smtClean="0"/>
              <a:pPr>
                <a:defRPr/>
              </a:pPr>
              <a:t>4</a:t>
            </a:fld>
            <a:endParaRPr lang="es-ES" altLang="zh-TW" dirty="0"/>
          </a:p>
        </p:txBody>
      </p:sp>
      <p:pic>
        <p:nvPicPr>
          <p:cNvPr id="1028" name="Picture 4" descr="http://4.bp.blogspot.com/-wpMWoZYBMNg/UDl20AZk5XI/AAAAAAAAAtM/TLCUFBFE_L0/s1600/TurtleShadowAndText.jpg"/>
          <p:cNvPicPr>
            <a:picLocks noChangeAspect="1" noChangeArrowheads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40" b="31581"/>
          <a:stretch/>
        </p:blipFill>
        <p:spPr bwMode="auto">
          <a:xfrm>
            <a:off x="6418217" y="1"/>
            <a:ext cx="2412274" cy="1512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048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MSysGIT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Full installer for official GIT for Windows</a:t>
            </a:r>
            <a:br>
              <a:rPr lang="en-US" altLang="zh-TW" dirty="0" smtClean="0"/>
            </a:br>
            <a:r>
              <a:rPr lang="en-US" altLang="zh-TW" b="1" u="sng" dirty="0" smtClean="0"/>
              <a:t>Git-1.7.11-preview20120710.exe</a:t>
            </a:r>
          </a:p>
          <a:p>
            <a:pPr lvl="1"/>
            <a:r>
              <a:rPr lang="zh-TW" altLang="en-US" dirty="0">
                <a:hlinkClick r:id="rId2"/>
              </a:rPr>
              <a:t>原檔案下載位置</a:t>
            </a:r>
            <a:endParaRPr lang="en-US" altLang="zh-TW" dirty="0"/>
          </a:p>
          <a:p>
            <a:pPr lvl="1"/>
            <a:r>
              <a:rPr lang="zh-TW" altLang="en-US" dirty="0">
                <a:hlinkClick r:id="rId3"/>
              </a:rPr>
              <a:t>免費空間</a:t>
            </a:r>
            <a:endParaRPr lang="en-US" altLang="zh-TW" dirty="0"/>
          </a:p>
          <a:p>
            <a:pPr lvl="1"/>
            <a:r>
              <a:rPr lang="en-US" altLang="zh-TW" dirty="0" smtClean="0">
                <a:hlinkClick r:id="rId4"/>
              </a:rPr>
              <a:t>Box.net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59851-470B-4FA7-A5C1-D29DD3FF37EB}" type="slidenum">
              <a:rPr lang="es-ES" altLang="zh-TW" smtClean="0"/>
              <a:pPr>
                <a:defRPr/>
              </a:pPr>
              <a:t>5</a:t>
            </a:fld>
            <a:endParaRPr lang="es-ES" altLang="zh-TW" dirty="0"/>
          </a:p>
        </p:txBody>
      </p:sp>
      <p:pic>
        <p:nvPicPr>
          <p:cNvPr id="3074" name="Picture 2" descr="http://msysgit.github.com/img/msysgit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866" y="53975"/>
            <a:ext cx="1345626" cy="156581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241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安裝完之後請重新啟動</a:t>
            </a:r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 smtClean="0"/>
              <a:t>XAMPP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 err="1" smtClean="0"/>
              <a:t>TortoiseGIT</a:t>
            </a:r>
            <a:endParaRPr lang="en-US" altLang="zh-TW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 err="1" smtClean="0"/>
              <a:t>MSysGit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59851-470B-4FA7-A5C1-D29DD3FF37EB}" type="slidenum">
              <a:rPr lang="es-ES" altLang="zh-TW" smtClean="0"/>
              <a:pPr>
                <a:defRPr/>
              </a:pPr>
              <a:t>6</a:t>
            </a:fld>
            <a:endParaRPr lang="es-ES" altLang="zh-TW" dirty="0"/>
          </a:p>
        </p:txBody>
      </p:sp>
    </p:spTree>
    <p:extLst>
      <p:ext uri="{BB962C8B-B14F-4D97-AF65-F5344CB8AC3E}">
        <p14:creationId xmlns:p14="http://schemas.microsoft.com/office/powerpoint/2010/main" val="2594609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環境配置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 smtClean="0"/>
              <a:t>註冊</a:t>
            </a:r>
            <a:r>
              <a:rPr lang="en-US" altLang="zh-TW" dirty="0" err="1" smtClean="0"/>
              <a:t>Github</a:t>
            </a:r>
            <a:endParaRPr lang="en-US" altLang="zh-TW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 smtClean="0"/>
              <a:t>連結本機與</a:t>
            </a:r>
            <a:r>
              <a:rPr lang="en-US" altLang="zh-TW" dirty="0" err="1" smtClean="0"/>
              <a:t>Github</a:t>
            </a:r>
            <a:endParaRPr lang="en-US" altLang="zh-TW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/>
              <a:t>複製儲存</a:t>
            </a:r>
            <a:r>
              <a:rPr lang="zh-TW" altLang="en-US" dirty="0" smtClean="0"/>
              <a:t>庫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9FA053-B761-4F1F-9E7B-BCBEB63C6F3A}" type="slidenum">
              <a:rPr lang="es-ES" altLang="zh-TW" smtClean="0"/>
              <a:pPr>
                <a:defRPr/>
              </a:pPr>
              <a:t>7</a:t>
            </a:fld>
            <a:endParaRPr lang="es-ES" altLang="zh-TW"/>
          </a:p>
        </p:txBody>
      </p:sp>
    </p:spTree>
    <p:extLst>
      <p:ext uri="{BB962C8B-B14F-4D97-AF65-F5344CB8AC3E}">
        <p14:creationId xmlns:p14="http://schemas.microsoft.com/office/powerpoint/2010/main" val="279039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註冊</a:t>
            </a:r>
            <a:r>
              <a:rPr lang="en-US" altLang="zh-TW" dirty="0" err="1" smtClean="0"/>
              <a:t>GitHub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2800" dirty="0">
                <a:solidFill>
                  <a:schemeClr val="accent4">
                    <a:lumMod val="95000"/>
                    <a:lumOff val="5000"/>
                  </a:schemeClr>
                </a:solidFill>
                <a:hlinkClick r:id="rId2"/>
              </a:rPr>
              <a:t>https://</a:t>
            </a:r>
            <a:r>
              <a:rPr lang="en-US" altLang="zh-TW" sz="2800" dirty="0" smtClean="0">
                <a:solidFill>
                  <a:schemeClr val="accent4">
                    <a:lumMod val="95000"/>
                    <a:lumOff val="5000"/>
                  </a:schemeClr>
                </a:solidFill>
                <a:hlinkClick r:id="rId2"/>
              </a:rPr>
              <a:t>github.com/users</a:t>
            </a:r>
            <a:endParaRPr lang="zh-TW" altLang="en-US" dirty="0">
              <a:solidFill>
                <a:schemeClr val="accent4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59851-470B-4FA7-A5C1-D29DD3FF37EB}" type="slidenum">
              <a:rPr lang="es-ES" altLang="zh-TW" smtClean="0"/>
              <a:pPr>
                <a:defRPr/>
              </a:pPr>
              <a:t>8</a:t>
            </a:fld>
            <a:endParaRPr lang="es-ES" altLang="zh-TW" dirty="0"/>
          </a:p>
        </p:txBody>
      </p:sp>
      <p:sp>
        <p:nvSpPr>
          <p:cNvPr id="9" name="內容版面配置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867" y="1510101"/>
            <a:ext cx="8017933" cy="5347899"/>
          </a:xfrm>
          <a:prstGeom prst="rect">
            <a:avLst/>
          </a:prstGeom>
        </p:spPr>
      </p:pic>
      <p:sp>
        <p:nvSpPr>
          <p:cNvPr id="11" name="圓角矩形圖說文字 10"/>
          <p:cNvSpPr/>
          <p:nvPr/>
        </p:nvSpPr>
        <p:spPr bwMode="auto">
          <a:xfrm>
            <a:off x="2949585" y="4284133"/>
            <a:ext cx="2799282" cy="1327735"/>
          </a:xfrm>
          <a:prstGeom prst="wedgeRoundRectCallout">
            <a:avLst>
              <a:gd name="adj1" fmla="val -39951"/>
              <a:gd name="adj2" fmla="val 67763"/>
              <a:gd name="adj3" fmla="val 16667"/>
            </a:avLst>
          </a:prstGeom>
          <a:solidFill>
            <a:srgbClr val="F1FC88"/>
          </a:solidFill>
          <a:ln w="38100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密碼限制</a:t>
            </a:r>
            <a:r>
              <a:rPr kumimoji="0" lang="zh-TW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endParaRPr kumimoji="0" lang="en-US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zh-TW" dirty="0" smtClean="0"/>
              <a:t>7</a:t>
            </a:r>
            <a:r>
              <a:rPr lang="zh-TW" altLang="en-US" dirty="0" smtClean="0"/>
              <a:t>字以上</a:t>
            </a:r>
            <a:endParaRPr lang="en-US" altLang="zh-TW" dirty="0" smtClean="0"/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小寫英文、數字混合</a:t>
            </a:r>
          </a:p>
        </p:txBody>
      </p:sp>
    </p:spTree>
    <p:extLst>
      <p:ext uri="{BB962C8B-B14F-4D97-AF65-F5344CB8AC3E}">
        <p14:creationId xmlns:p14="http://schemas.microsoft.com/office/powerpoint/2010/main" val="1433862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連結本機與</a:t>
            </a:r>
            <a:r>
              <a:rPr lang="en-US" altLang="zh-TW" dirty="0" err="1" smtClean="0"/>
              <a:t>Github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建立金</a:t>
            </a:r>
            <a:r>
              <a:rPr lang="zh-TW" altLang="en-US" dirty="0" smtClean="0"/>
              <a:t>鑰：</a:t>
            </a:r>
            <a:r>
              <a:rPr lang="en-US" altLang="zh-TW" dirty="0" err="1" smtClean="0"/>
              <a:t>Puttygen</a:t>
            </a:r>
            <a:r>
              <a:rPr lang="en-US" altLang="zh-TW" dirty="0" smtClean="0"/>
              <a:t> </a:t>
            </a:r>
            <a:r>
              <a:rPr lang="zh-TW" altLang="en-US" dirty="0" smtClean="0"/>
              <a:t>→ 公鑰與私鑰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 smtClean="0"/>
              <a:t>Github</a:t>
            </a:r>
            <a:r>
              <a:rPr lang="zh-TW" altLang="en-US" dirty="0" smtClean="0"/>
              <a:t>加入公鑰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本地端設定私</a:t>
            </a:r>
            <a:r>
              <a:rPr lang="zh-TW" altLang="en-US" dirty="0" smtClean="0"/>
              <a:t>鑰：</a:t>
            </a:r>
            <a:r>
              <a:rPr lang="en-US" altLang="zh-TW" dirty="0" smtClean="0"/>
              <a:t>pageant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59851-470B-4FA7-A5C1-D29DD3FF37EB}" type="slidenum">
              <a:rPr lang="es-ES" altLang="zh-TW" smtClean="0"/>
              <a:pPr>
                <a:defRPr/>
              </a:pPr>
              <a:t>9</a:t>
            </a:fld>
            <a:endParaRPr lang="es-ES" altLang="zh-TW" dirty="0"/>
          </a:p>
        </p:txBody>
      </p:sp>
    </p:spTree>
    <p:extLst>
      <p:ext uri="{BB962C8B-B14F-4D97-AF65-F5344CB8AC3E}">
        <p14:creationId xmlns:p14="http://schemas.microsoft.com/office/powerpoint/2010/main" val="2825937341"/>
      </p:ext>
    </p:extLst>
  </p:cSld>
  <p:clrMapOvr>
    <a:masterClrMapping/>
  </p:clrMapOvr>
</p:sld>
</file>

<file path=ppt/theme/theme1.xml><?xml version="1.0" encoding="utf-8"?>
<a:theme xmlns:a="http://schemas.openxmlformats.org/drawingml/2006/main" name="20130110 Mindmap 合作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130110 Mindmap 合作" id="{26EAA154-234E-48FC-8E85-F2735E592306}" vid="{23D04A55-DA7E-4083-98DA-60D0462270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20130110 Mindmap 合作</Template>
  <TotalTime>154</TotalTime>
  <Words>432</Words>
  <Application>Microsoft Office PowerPoint</Application>
  <PresentationFormat>如螢幕大小 (4:3)</PresentationFormat>
  <Paragraphs>123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5" baseType="lpstr">
      <vt:lpstr>微軟正黑體</vt:lpstr>
      <vt:lpstr>Arial</vt:lpstr>
      <vt:lpstr>20130110 Mindmap 合作</vt:lpstr>
      <vt:lpstr>Coding together! GITHUB入門 Part.2 工具安裝與環境配置</vt:lpstr>
      <vt:lpstr>工具安裝</vt:lpstr>
      <vt:lpstr>XAMPP</vt:lpstr>
      <vt:lpstr>TortoiseGIT</vt:lpstr>
      <vt:lpstr>MSysGIT</vt:lpstr>
      <vt:lpstr>安裝完之後請重新啟動</vt:lpstr>
      <vt:lpstr>環境配置</vt:lpstr>
      <vt:lpstr>註冊GitHub https://github.com/users</vt:lpstr>
      <vt:lpstr>連結本機與Github</vt:lpstr>
      <vt:lpstr>連結本機與Github 1. Puttygen建立金鑰</vt:lpstr>
      <vt:lpstr>連結本機與Github 1. Puttygen建立金鑰</vt:lpstr>
      <vt:lpstr>連結本機與Github 1. Puttygen建立金鑰</vt:lpstr>
      <vt:lpstr>連結本機與Github 2. Github加入公鑰</vt:lpstr>
      <vt:lpstr>連結本機與Github 3. pageant設定私鑰</vt:lpstr>
      <vt:lpstr>管理員的工作 將Github帳號加入Collaborators</vt:lpstr>
      <vt:lpstr>複製儲存庫 / Git Clone</vt:lpstr>
      <vt:lpstr>管理員的工作 1. 從Github建立新的儲存庫</vt:lpstr>
      <vt:lpstr>管理員的工作 2. 設定忽略名單.gitignore</vt:lpstr>
      <vt:lpstr>3. 取得儲存庫網址</vt:lpstr>
      <vt:lpstr>4. 指定本機儲存庫位置</vt:lpstr>
      <vt:lpstr>5. 複製儲存庫</vt:lpstr>
      <vt:lpstr>基礎配置完成！</vt:lpstr>
    </vt:vector>
  </TitlesOfParts>
  <Company>DLLL, NCCU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together! GITHUB實戰 Part.2 工具安裝與環境配置</dc:title>
  <dc:creator>Pulipuli Chen</dc:creator>
  <cp:lastModifiedBy>Pulipuli Chen</cp:lastModifiedBy>
  <cp:revision>38</cp:revision>
  <dcterms:created xsi:type="dcterms:W3CDTF">2013-02-03T13:28:40Z</dcterms:created>
  <dcterms:modified xsi:type="dcterms:W3CDTF">2013-02-05T07:58:02Z</dcterms:modified>
</cp:coreProperties>
</file>