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50" r:id="rId3"/>
    <p:sldId id="361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62" r:id="rId12"/>
    <p:sldId id="358" r:id="rId13"/>
    <p:sldId id="359" r:id="rId14"/>
    <p:sldId id="36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2019/10/25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October 25, 2019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October 25, 2019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IMS</a:t>
            </a: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 </a:t>
            </a:r>
            <a:r>
              <a:rPr lang="en-US" altLang="zh-TW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EGD</a:t>
            </a: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系統畫面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使用滿</a:t>
            </a:r>
            <a:r>
              <a:rPr lang="en-US" altLang="zh-TW" dirty="0" smtClean="0"/>
              <a:t>121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857232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繼續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警告訊息，紅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字閃爍。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畫面貼上內視鏡過期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訊息。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內視鏡不要拔除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，還是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222ims_image_20191025_1952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使用滿</a:t>
            </a:r>
            <a:r>
              <a:rPr lang="en-US" altLang="zh-TW" dirty="0" smtClean="0"/>
              <a:t>121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pic>
        <p:nvPicPr>
          <p:cNvPr id="5" name="圖片 4" descr="333ims_image_20191025_1952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844" y="100010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Freeze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，小畫面還是可以繼續用。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使用過期的內視鏡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內視鏡拔除再</a:t>
            </a:r>
            <a:r>
              <a:rPr lang="zh-TW" altLang="en-US" smtClean="0">
                <a:latin typeface="標楷體" pitchFamily="65" charset="-120"/>
                <a:ea typeface="標楷體" pitchFamily="65" charset="-120"/>
              </a:rPr>
              <a:t>接上，如果系統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發現內視鏡已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過期，畫面貼上內視鏡過期訊息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不開燈，所以看不到畫面。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8 ims_image_20191024_192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電池失效</a:t>
            </a:r>
            <a:endParaRPr lang="zh-TW" altLang="en-US" dirty="0"/>
          </a:p>
        </p:txBody>
      </p:sp>
      <p:pic>
        <p:nvPicPr>
          <p:cNvPr id="4" name="圖片 3" descr="09.ims_image_20191024_200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844" y="100010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系統發現時間錯誤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畫面貼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上電池失效訊息。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不開燈，所以看不到畫面。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工廠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鍵盤，按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Ctrl+Break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二次加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，進入工廠模式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10eng.ims_image_20191024_2011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業務版畫面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相較於正式版，畫面多了下方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IMS Demo System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字樣。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8" name="圖片 17" descr="00sales.ims_image_20191024_1953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正式版畫面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左上方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顯示現在時間。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畫面下方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顯示內視鏡序號、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已使用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可使用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000ims_image_20191025_1939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未接</a:t>
            </a:r>
            <a:r>
              <a:rPr lang="zh-TW" altLang="en-US" dirty="0" smtClean="0"/>
              <a:t>連接器</a:t>
            </a:r>
            <a:endParaRPr lang="zh-TW" altLang="en-US" dirty="0"/>
          </a:p>
        </p:txBody>
      </p:sp>
      <p:pic>
        <p:nvPicPr>
          <p:cNvPr id="4" name="圖片 3" descr="01ims_image_20191024_1712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未接內視鏡</a:t>
            </a:r>
            <a:endParaRPr lang="zh-TW" altLang="en-US" dirty="0"/>
          </a:p>
        </p:txBody>
      </p:sp>
      <p:pic>
        <p:nvPicPr>
          <p:cNvPr id="4" name="圖片 3" descr="02ims_image_20191024_1712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已接內視鏡</a:t>
            </a:r>
            <a:endParaRPr lang="zh-TW" altLang="en-US" dirty="0"/>
          </a:p>
        </p:txBody>
      </p:sp>
      <p:pic>
        <p:nvPicPr>
          <p:cNvPr id="4" name="圖片 3" descr="03ims_image_20191024_1712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844" y="1000108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接上內視鏡，顯示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序號、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已使用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可使用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時間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已按啟動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畫面下方顯示已使用時間，每一秒更新一次。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4ims_image_20191024_1713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已按啟動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啟動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一分鐘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內，主機重啟，或內視鏡拔除再接上，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視同全新內視鏡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啟動一分鐘後，按停止或主機重啟，時間都會繼續跑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5ims_image_20191024_1714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使用滿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00108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分鐘，顯示警告訊息，紅字閃爍。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111ims_image_20191025_195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9286</TotalTime>
  <Words>260</Words>
  <Application>Microsoft Office PowerPoint</Application>
  <PresentationFormat>如螢幕大小 (4:3)</PresentationFormat>
  <Paragraphs>31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投影片 1</vt:lpstr>
      <vt:lpstr>業務版畫面</vt:lpstr>
      <vt:lpstr>正式版畫面</vt:lpstr>
      <vt:lpstr>未接連接器</vt:lpstr>
      <vt:lpstr>未接內視鏡</vt:lpstr>
      <vt:lpstr>已接內視鏡</vt:lpstr>
      <vt:lpstr>已按啟動</vt:lpstr>
      <vt:lpstr>已按啟動</vt:lpstr>
      <vt:lpstr>使用滿120分</vt:lpstr>
      <vt:lpstr>使用滿121分</vt:lpstr>
      <vt:lpstr>使用滿121分</vt:lpstr>
      <vt:lpstr>使用過期的內視鏡</vt:lpstr>
      <vt:lpstr>電池失效</vt:lpstr>
      <vt:lpstr>工廠模式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770</cp:revision>
  <dcterms:created xsi:type="dcterms:W3CDTF">2017-04-06T07:22:08Z</dcterms:created>
  <dcterms:modified xsi:type="dcterms:W3CDTF">2019-10-25T12:26:00Z</dcterms:modified>
</cp:coreProperties>
</file>