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6" r:id="rId2"/>
    <p:sldId id="312" r:id="rId3"/>
    <p:sldId id="322" r:id="rId4"/>
    <p:sldId id="308" r:id="rId5"/>
    <p:sldId id="321" r:id="rId6"/>
    <p:sldId id="317" r:id="rId7"/>
    <p:sldId id="313" r:id="rId8"/>
    <p:sldId id="327" r:id="rId9"/>
    <p:sldId id="325" r:id="rId10"/>
    <p:sldId id="340" r:id="rId11"/>
    <p:sldId id="331" r:id="rId12"/>
    <p:sldId id="342" r:id="rId13"/>
    <p:sldId id="329" r:id="rId14"/>
    <p:sldId id="330" r:id="rId15"/>
    <p:sldId id="344" r:id="rId16"/>
    <p:sldId id="343" r:id="rId17"/>
    <p:sldId id="337" r:id="rId18"/>
    <p:sldId id="332" r:id="rId19"/>
    <p:sldId id="315" r:id="rId20"/>
    <p:sldId id="314" r:id="rId21"/>
    <p:sldId id="333" r:id="rId22"/>
    <p:sldId id="316" r:id="rId23"/>
    <p:sldId id="345" r:id="rId24"/>
    <p:sldId id="335" r:id="rId25"/>
    <p:sldId id="341" r:id="rId26"/>
    <p:sldId id="319" r:id="rId27"/>
    <p:sldId id="320" r:id="rId28"/>
    <p:sldId id="326" r:id="rId29"/>
    <p:sldId id="336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8746A-7433-4E44-BB5D-246805387875}" type="datetimeFigureOut">
              <a:rPr lang="zh-TW" altLang="en-US" smtClean="0"/>
              <a:pPr/>
              <a:t>2019/5/30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08E5E-C6FD-4DF8-A668-53D5E3A30D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08E5E-C6FD-4DF8-A668-53D5E3A30D3D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08E5E-C6FD-4DF8-A668-53D5E3A30D3D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08E5E-C6FD-4DF8-A668-53D5E3A30D3D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ms\Desktop\PP底色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54171" cy="6858000"/>
          </a:xfrm>
          <a:prstGeom prst="rect">
            <a:avLst/>
          </a:prstGeom>
          <a:noFill/>
        </p:spPr>
      </p:pic>
      <p:sp>
        <p:nvSpPr>
          <p:cNvPr id="4" name="文字方塊 3"/>
          <p:cNvSpPr txBox="1"/>
          <p:nvPr userDrawn="1"/>
        </p:nvSpPr>
        <p:spPr>
          <a:xfrm>
            <a:off x="2786050" y="5286388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733865C-9BD0-4EC9-9866-78E63ECA05F4}" type="datetime4">
              <a:rPr lang="en-US" altLang="zh-TW" sz="3600" smtClean="0">
                <a:solidFill>
                  <a:srgbClr val="000099"/>
                </a:solidFill>
              </a:rPr>
              <a:pPr/>
              <a:t>May 30, 2019</a:t>
            </a:fld>
            <a:endParaRPr lang="zh-TW" altLang="en-US" sz="36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68264"/>
            <a:ext cx="8229600" cy="989034"/>
          </a:xfrm>
        </p:spPr>
        <p:txBody>
          <a:bodyPr/>
          <a:lstStyle>
            <a:lvl1pPr>
              <a:defRPr>
                <a:solidFill>
                  <a:srgbClr val="000099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1pPr>
            <a:lvl2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2pPr>
            <a:lvl3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3pPr>
            <a:lvl4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4pPr>
            <a:lvl5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ims\Desktop\PP底色3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0"/>
            <a:ext cx="9154171" cy="6858000"/>
          </a:xfrm>
          <a:prstGeom prst="rect">
            <a:avLst/>
          </a:prstGeom>
          <a:noFill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4143372" y="641725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D60F35F-5050-4C51-A93E-D11635D097C2}" type="slidenum">
              <a:rPr lang="zh-TW" altLang="en-US" smtClean="0">
                <a:solidFill>
                  <a:srgbClr val="000099"/>
                </a:solidFill>
              </a:rPr>
              <a:pPr/>
              <a:t>‹#›</a:t>
            </a:fld>
            <a:endParaRPr lang="zh-TW" altLang="en-US" dirty="0">
              <a:solidFill>
                <a:srgbClr val="000099"/>
              </a:solidFill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71406" y="6417254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81069E-A3BE-4A4B-B9D5-42F07D9BD6B2}" type="datetime4">
              <a:rPr lang="en-US" altLang="zh-TW" smtClean="0">
                <a:solidFill>
                  <a:srgbClr val="000099"/>
                </a:solidFill>
              </a:rPr>
              <a:pPr/>
              <a:t>May 30, 2019</a:t>
            </a:fld>
            <a:endParaRPr lang="zh-TW" altLang="en-US" dirty="0">
              <a:solidFill>
                <a:srgbClr val="0000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標楷體" pitchFamily="65" charset="-120"/>
          <a:ea typeface="標楷體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85800" y="2643182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相機序號與資料讀寫</a:t>
            </a:r>
            <a:endParaRPr kumimoji="0" lang="zh-TW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EEPROM/Flash</a:t>
            </a:r>
            <a:r>
              <a:rPr lang="zh-TW" altLang="en-US" dirty="0" smtClean="0"/>
              <a:t>儲存資料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28596" y="1111639"/>
            <a:ext cx="864399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IMS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主機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Page = 25	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最近一次相機使用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分鐘的</a:t>
            </a:r>
            <a:r>
              <a:rPr lang="zh-TW" altLang="en-US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時間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T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、相機的</a:t>
            </a:r>
            <a:r>
              <a:rPr lang="zh-TW" altLang="en-US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序號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SN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開始使用每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分鐘寫一個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A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(Max:896)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，相機拔除每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分鐘寫一個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B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(Max:64)</a:t>
            </a:r>
          </a:p>
          <a:p>
            <a:pPr marL="457200" indent="-457200"/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</a:t>
            </a:r>
          </a:p>
          <a:p>
            <a:pPr marL="457200" indent="-457200"/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endParaRPr lang="en-US" altLang="zh-TW" sz="8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Page = 26	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此連接器總共使用過的相機個數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ex: XXXXXXXXXX		//10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個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Note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：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全新的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EEPROM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，所有資料皆為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0xFF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，使用上要注意。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EEPROM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可以重複寫入，可以直接改寫資料。</a:t>
            </a:r>
            <a:endParaRPr lang="en-US" altLang="zh-TW" sz="500" dirty="0" smtClean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3" name="群組 377"/>
          <p:cNvGrpSpPr/>
          <p:nvPr/>
        </p:nvGrpSpPr>
        <p:grpSpPr>
          <a:xfrm>
            <a:off x="1285852" y="2214554"/>
            <a:ext cx="5357850" cy="1857388"/>
            <a:chOff x="1214414" y="3000372"/>
            <a:chExt cx="4572032" cy="1000132"/>
          </a:xfrm>
        </p:grpSpPr>
        <p:sp>
          <p:nvSpPr>
            <p:cNvPr id="56" name="矩形 55"/>
            <p:cNvSpPr/>
            <p:nvPr/>
          </p:nvSpPr>
          <p:spPr>
            <a:xfrm>
              <a:off x="1214414" y="3000372"/>
              <a:ext cx="114300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時間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</a:rPr>
                <a:t>(16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拜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</a:rPr>
                <a:t>)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1214414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B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1285852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B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1357290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B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1428728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B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1500166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B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1571604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B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1643042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B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1714480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B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1785918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B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1857356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B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1928794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B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2000232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B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2071670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B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2143108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B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2214546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B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2285984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B</a:t>
              </a:r>
            </a:p>
          </p:txBody>
        </p:sp>
        <p:sp>
          <p:nvSpPr>
            <p:cNvPr id="73" name="矩形 72"/>
            <p:cNvSpPr/>
            <p:nvPr/>
          </p:nvSpPr>
          <p:spPr>
            <a:xfrm>
              <a:off x="2357422" y="3000372"/>
              <a:ext cx="2860052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序號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</a:rPr>
                <a:t>(40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拜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</a:rPr>
                <a:t>)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1214414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75" name="矩形 74"/>
            <p:cNvSpPr/>
            <p:nvPr/>
          </p:nvSpPr>
          <p:spPr>
            <a:xfrm>
              <a:off x="1285852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1643042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77" name="矩形 76"/>
            <p:cNvSpPr/>
            <p:nvPr/>
          </p:nvSpPr>
          <p:spPr>
            <a:xfrm>
              <a:off x="1357290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1428728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79" name="矩形 78"/>
            <p:cNvSpPr/>
            <p:nvPr/>
          </p:nvSpPr>
          <p:spPr>
            <a:xfrm>
              <a:off x="1571604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80" name="矩形 79"/>
            <p:cNvSpPr/>
            <p:nvPr/>
          </p:nvSpPr>
          <p:spPr>
            <a:xfrm>
              <a:off x="1500166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2285984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82" name="矩形 81"/>
            <p:cNvSpPr/>
            <p:nvPr/>
          </p:nvSpPr>
          <p:spPr>
            <a:xfrm>
              <a:off x="2214546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83" name="矩形 82"/>
            <p:cNvSpPr/>
            <p:nvPr/>
          </p:nvSpPr>
          <p:spPr>
            <a:xfrm>
              <a:off x="1785918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84" name="矩形 83"/>
            <p:cNvSpPr/>
            <p:nvPr/>
          </p:nvSpPr>
          <p:spPr>
            <a:xfrm>
              <a:off x="1714480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85" name="矩形 84"/>
            <p:cNvSpPr/>
            <p:nvPr/>
          </p:nvSpPr>
          <p:spPr>
            <a:xfrm>
              <a:off x="1857356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1928794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2000232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2071670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2143108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2357422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2428860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2786050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2500298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2571736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2714612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2643174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97" name="矩形 96"/>
            <p:cNvSpPr/>
            <p:nvPr/>
          </p:nvSpPr>
          <p:spPr>
            <a:xfrm>
              <a:off x="3428992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98" name="矩形 97"/>
            <p:cNvSpPr/>
            <p:nvPr/>
          </p:nvSpPr>
          <p:spPr>
            <a:xfrm>
              <a:off x="3357554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99" name="矩形 98"/>
            <p:cNvSpPr/>
            <p:nvPr/>
          </p:nvSpPr>
          <p:spPr>
            <a:xfrm>
              <a:off x="2928926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2857488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01" name="矩形 100"/>
            <p:cNvSpPr/>
            <p:nvPr/>
          </p:nvSpPr>
          <p:spPr>
            <a:xfrm>
              <a:off x="3000364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02" name="矩形 101"/>
            <p:cNvSpPr/>
            <p:nvPr/>
          </p:nvSpPr>
          <p:spPr>
            <a:xfrm>
              <a:off x="3071802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143240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214678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05" name="矩形 104"/>
            <p:cNvSpPr/>
            <p:nvPr/>
          </p:nvSpPr>
          <p:spPr>
            <a:xfrm>
              <a:off x="3286116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2357422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B</a:t>
              </a:r>
            </a:p>
          </p:txBody>
        </p:sp>
        <p:sp>
          <p:nvSpPr>
            <p:cNvPr id="107" name="矩形 106"/>
            <p:cNvSpPr/>
            <p:nvPr/>
          </p:nvSpPr>
          <p:spPr>
            <a:xfrm>
              <a:off x="2428860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B</a:t>
              </a:r>
            </a:p>
          </p:txBody>
        </p:sp>
        <p:sp>
          <p:nvSpPr>
            <p:cNvPr id="108" name="矩形 107"/>
            <p:cNvSpPr/>
            <p:nvPr/>
          </p:nvSpPr>
          <p:spPr>
            <a:xfrm>
              <a:off x="2500298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B</a:t>
              </a:r>
            </a:p>
          </p:txBody>
        </p:sp>
        <p:sp>
          <p:nvSpPr>
            <p:cNvPr id="109" name="矩形 108"/>
            <p:cNvSpPr/>
            <p:nvPr/>
          </p:nvSpPr>
          <p:spPr>
            <a:xfrm>
              <a:off x="2571736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B</a:t>
              </a:r>
            </a:p>
          </p:txBody>
        </p:sp>
        <p:sp>
          <p:nvSpPr>
            <p:cNvPr id="110" name="矩形 109"/>
            <p:cNvSpPr/>
            <p:nvPr/>
          </p:nvSpPr>
          <p:spPr>
            <a:xfrm>
              <a:off x="3500430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11" name="矩形 110"/>
            <p:cNvSpPr/>
            <p:nvPr/>
          </p:nvSpPr>
          <p:spPr>
            <a:xfrm>
              <a:off x="3571868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12" name="矩形 111"/>
            <p:cNvSpPr/>
            <p:nvPr/>
          </p:nvSpPr>
          <p:spPr>
            <a:xfrm>
              <a:off x="3929058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13" name="矩形 112"/>
            <p:cNvSpPr/>
            <p:nvPr/>
          </p:nvSpPr>
          <p:spPr>
            <a:xfrm>
              <a:off x="3643306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714744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857620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786182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572000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500562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071934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4000496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21" name="矩形 120"/>
            <p:cNvSpPr/>
            <p:nvPr/>
          </p:nvSpPr>
          <p:spPr>
            <a:xfrm>
              <a:off x="4143372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214810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23" name="矩形 122"/>
            <p:cNvSpPr/>
            <p:nvPr/>
          </p:nvSpPr>
          <p:spPr>
            <a:xfrm>
              <a:off x="4286248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24" name="矩形 123"/>
            <p:cNvSpPr/>
            <p:nvPr/>
          </p:nvSpPr>
          <p:spPr>
            <a:xfrm>
              <a:off x="4357686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25" name="矩形 124"/>
            <p:cNvSpPr/>
            <p:nvPr/>
          </p:nvSpPr>
          <p:spPr>
            <a:xfrm>
              <a:off x="4429124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643438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714876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072066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4786314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30" name="矩形 129"/>
            <p:cNvSpPr/>
            <p:nvPr/>
          </p:nvSpPr>
          <p:spPr>
            <a:xfrm>
              <a:off x="4857752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000628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4929190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33" name="矩形 132"/>
            <p:cNvSpPr/>
            <p:nvPr/>
          </p:nvSpPr>
          <p:spPr>
            <a:xfrm>
              <a:off x="5715008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34" name="矩形 133"/>
            <p:cNvSpPr/>
            <p:nvPr/>
          </p:nvSpPr>
          <p:spPr>
            <a:xfrm>
              <a:off x="5643570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5214942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36" name="矩形 135"/>
            <p:cNvSpPr/>
            <p:nvPr/>
          </p:nvSpPr>
          <p:spPr>
            <a:xfrm>
              <a:off x="5143504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37" name="矩形 136"/>
            <p:cNvSpPr/>
            <p:nvPr/>
          </p:nvSpPr>
          <p:spPr>
            <a:xfrm>
              <a:off x="5286380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38" name="矩形 137"/>
            <p:cNvSpPr/>
            <p:nvPr/>
          </p:nvSpPr>
          <p:spPr>
            <a:xfrm>
              <a:off x="5357818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39" name="矩形 138"/>
            <p:cNvSpPr/>
            <p:nvPr/>
          </p:nvSpPr>
          <p:spPr>
            <a:xfrm>
              <a:off x="5429256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40" name="矩形 139"/>
            <p:cNvSpPr/>
            <p:nvPr/>
          </p:nvSpPr>
          <p:spPr>
            <a:xfrm>
              <a:off x="5500694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41" name="矩形 140"/>
            <p:cNvSpPr/>
            <p:nvPr/>
          </p:nvSpPr>
          <p:spPr>
            <a:xfrm>
              <a:off x="5572132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42" name="矩形 141"/>
            <p:cNvSpPr/>
            <p:nvPr/>
          </p:nvSpPr>
          <p:spPr>
            <a:xfrm>
              <a:off x="1285852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43" name="矩形 142"/>
            <p:cNvSpPr/>
            <p:nvPr/>
          </p:nvSpPr>
          <p:spPr>
            <a:xfrm>
              <a:off x="1214414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428728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1357290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1571604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1500166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1714480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1643042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1857356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1785918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2000232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1928794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2143108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2071670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2285984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2214546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2428860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2357422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2571736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2500298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2714612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2643174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64" name="矩形 163"/>
            <p:cNvSpPr/>
            <p:nvPr/>
          </p:nvSpPr>
          <p:spPr>
            <a:xfrm>
              <a:off x="2857488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2786050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3000364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928926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3143240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3071802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3286116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3214678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3428992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3357554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3571868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3500430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3714744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3643306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3857620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3786182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4000496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3929058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2714612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2643174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2857488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2786050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>
              <a:off x="3000364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2928926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3143240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89" name="矩形 188"/>
            <p:cNvSpPr/>
            <p:nvPr/>
          </p:nvSpPr>
          <p:spPr>
            <a:xfrm>
              <a:off x="3071802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90" name="矩形 189"/>
            <p:cNvSpPr/>
            <p:nvPr/>
          </p:nvSpPr>
          <p:spPr>
            <a:xfrm>
              <a:off x="3286116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91" name="矩形 190"/>
            <p:cNvSpPr/>
            <p:nvPr/>
          </p:nvSpPr>
          <p:spPr>
            <a:xfrm>
              <a:off x="3214678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3428992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3357554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3571868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3500430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96" name="矩形 195"/>
            <p:cNvSpPr/>
            <p:nvPr/>
          </p:nvSpPr>
          <p:spPr>
            <a:xfrm>
              <a:off x="3714744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97" name="矩形 196"/>
            <p:cNvSpPr/>
            <p:nvPr/>
          </p:nvSpPr>
          <p:spPr>
            <a:xfrm>
              <a:off x="3643306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3857620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3786182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4000496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3929058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4143372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03" name="矩形 202"/>
            <p:cNvSpPr/>
            <p:nvPr/>
          </p:nvSpPr>
          <p:spPr>
            <a:xfrm>
              <a:off x="4071934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04" name="矩形 203"/>
            <p:cNvSpPr/>
            <p:nvPr/>
          </p:nvSpPr>
          <p:spPr>
            <a:xfrm>
              <a:off x="4286248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05" name="矩形 204"/>
            <p:cNvSpPr/>
            <p:nvPr/>
          </p:nvSpPr>
          <p:spPr>
            <a:xfrm>
              <a:off x="4214810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06" name="矩形 205"/>
            <p:cNvSpPr/>
            <p:nvPr/>
          </p:nvSpPr>
          <p:spPr>
            <a:xfrm>
              <a:off x="4429124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07" name="矩形 206"/>
            <p:cNvSpPr/>
            <p:nvPr/>
          </p:nvSpPr>
          <p:spPr>
            <a:xfrm>
              <a:off x="4357686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08" name="矩形 207"/>
            <p:cNvSpPr/>
            <p:nvPr/>
          </p:nvSpPr>
          <p:spPr>
            <a:xfrm>
              <a:off x="4572000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09" name="矩形 208"/>
            <p:cNvSpPr/>
            <p:nvPr/>
          </p:nvSpPr>
          <p:spPr>
            <a:xfrm>
              <a:off x="4500562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10" name="矩形 209"/>
            <p:cNvSpPr/>
            <p:nvPr/>
          </p:nvSpPr>
          <p:spPr>
            <a:xfrm>
              <a:off x="4714876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4643438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12" name="矩形 211"/>
            <p:cNvSpPr/>
            <p:nvPr/>
          </p:nvSpPr>
          <p:spPr>
            <a:xfrm>
              <a:off x="4857752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13" name="矩形 212"/>
            <p:cNvSpPr/>
            <p:nvPr/>
          </p:nvSpPr>
          <p:spPr>
            <a:xfrm>
              <a:off x="4786314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5000628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15" name="矩形 214"/>
            <p:cNvSpPr/>
            <p:nvPr/>
          </p:nvSpPr>
          <p:spPr>
            <a:xfrm>
              <a:off x="4929190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16" name="矩形 215"/>
            <p:cNvSpPr/>
            <p:nvPr/>
          </p:nvSpPr>
          <p:spPr>
            <a:xfrm>
              <a:off x="5143504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5072066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5286380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5214942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5429256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5357818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5572132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23" name="矩形 222"/>
            <p:cNvSpPr/>
            <p:nvPr/>
          </p:nvSpPr>
          <p:spPr>
            <a:xfrm>
              <a:off x="5500694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5715008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5643570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26" name="矩形 225"/>
            <p:cNvSpPr/>
            <p:nvPr/>
          </p:nvSpPr>
          <p:spPr>
            <a:xfrm>
              <a:off x="4143372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>
              <a:off x="4071934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>
              <a:off x="4286248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>
              <a:off x="4214810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4429124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4357686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>
              <a:off x="4572000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>
              <a:off x="4500562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4714876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35" name="矩形 234"/>
            <p:cNvSpPr/>
            <p:nvPr/>
          </p:nvSpPr>
          <p:spPr>
            <a:xfrm>
              <a:off x="4643438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36" name="矩形 235"/>
            <p:cNvSpPr/>
            <p:nvPr/>
          </p:nvSpPr>
          <p:spPr>
            <a:xfrm>
              <a:off x="4857752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4786314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38" name="矩形 237"/>
            <p:cNvSpPr/>
            <p:nvPr/>
          </p:nvSpPr>
          <p:spPr>
            <a:xfrm>
              <a:off x="5000628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>
              <a:off x="4929190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>
              <a:off x="5143504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41" name="矩形 240"/>
            <p:cNvSpPr/>
            <p:nvPr/>
          </p:nvSpPr>
          <p:spPr>
            <a:xfrm>
              <a:off x="5072066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5286380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5214942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5429256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5357818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5572132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>
              <a:off x="5500694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>
              <a:off x="5715008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>
              <a:off x="5643570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>
              <a:off x="1214414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2</a:t>
              </a:r>
            </a:p>
          </p:txBody>
        </p:sp>
        <p:sp>
          <p:nvSpPr>
            <p:cNvPr id="251" name="矩形 250"/>
            <p:cNvSpPr/>
            <p:nvPr/>
          </p:nvSpPr>
          <p:spPr>
            <a:xfrm>
              <a:off x="1285852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0</a:t>
              </a:r>
            </a:p>
          </p:txBody>
        </p:sp>
        <p:sp>
          <p:nvSpPr>
            <p:cNvPr id="252" name="矩形 251"/>
            <p:cNvSpPr/>
            <p:nvPr/>
          </p:nvSpPr>
          <p:spPr>
            <a:xfrm>
              <a:off x="1357290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1</a:t>
              </a:r>
            </a:p>
          </p:txBody>
        </p:sp>
        <p:sp>
          <p:nvSpPr>
            <p:cNvPr id="253" name="矩形 252"/>
            <p:cNvSpPr/>
            <p:nvPr/>
          </p:nvSpPr>
          <p:spPr>
            <a:xfrm>
              <a:off x="1428728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9</a:t>
              </a:r>
            </a:p>
          </p:txBody>
        </p:sp>
        <p:sp>
          <p:nvSpPr>
            <p:cNvPr id="254" name="矩形 253"/>
            <p:cNvSpPr/>
            <p:nvPr/>
          </p:nvSpPr>
          <p:spPr>
            <a:xfrm>
              <a:off x="1500166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0</a:t>
              </a:r>
            </a:p>
          </p:txBody>
        </p:sp>
        <p:sp>
          <p:nvSpPr>
            <p:cNvPr id="255" name="矩形 254"/>
            <p:cNvSpPr/>
            <p:nvPr/>
          </p:nvSpPr>
          <p:spPr>
            <a:xfrm>
              <a:off x="1571604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1</a:t>
              </a:r>
            </a:p>
          </p:txBody>
        </p:sp>
        <p:sp>
          <p:nvSpPr>
            <p:cNvPr id="256" name="矩形 255"/>
            <p:cNvSpPr/>
            <p:nvPr/>
          </p:nvSpPr>
          <p:spPr>
            <a:xfrm>
              <a:off x="1643042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0</a:t>
              </a:r>
            </a:p>
          </p:txBody>
        </p:sp>
        <p:sp>
          <p:nvSpPr>
            <p:cNvPr id="257" name="矩形 256"/>
            <p:cNvSpPr/>
            <p:nvPr/>
          </p:nvSpPr>
          <p:spPr>
            <a:xfrm>
              <a:off x="1714480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9</a:t>
              </a:r>
            </a:p>
          </p:txBody>
        </p:sp>
        <p:sp>
          <p:nvSpPr>
            <p:cNvPr id="258" name="矩形 257"/>
            <p:cNvSpPr/>
            <p:nvPr/>
          </p:nvSpPr>
          <p:spPr>
            <a:xfrm>
              <a:off x="1785918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3</a:t>
              </a:r>
            </a:p>
          </p:txBody>
        </p:sp>
        <p:sp>
          <p:nvSpPr>
            <p:cNvPr id="259" name="矩形 258"/>
            <p:cNvSpPr/>
            <p:nvPr/>
          </p:nvSpPr>
          <p:spPr>
            <a:xfrm>
              <a:off x="1857356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1</a:t>
              </a:r>
            </a:p>
          </p:txBody>
        </p:sp>
        <p:sp>
          <p:nvSpPr>
            <p:cNvPr id="260" name="矩形 259"/>
            <p:cNvSpPr/>
            <p:nvPr/>
          </p:nvSpPr>
          <p:spPr>
            <a:xfrm>
              <a:off x="1928794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2</a:t>
              </a:r>
            </a:p>
          </p:txBody>
        </p:sp>
        <p:sp>
          <p:nvSpPr>
            <p:cNvPr id="261" name="矩形 260"/>
            <p:cNvSpPr/>
            <p:nvPr/>
          </p:nvSpPr>
          <p:spPr>
            <a:xfrm>
              <a:off x="2000232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3</a:t>
              </a:r>
            </a:p>
          </p:txBody>
        </p:sp>
        <p:sp>
          <p:nvSpPr>
            <p:cNvPr id="262" name="矩形 261"/>
            <p:cNvSpPr/>
            <p:nvPr/>
          </p:nvSpPr>
          <p:spPr>
            <a:xfrm>
              <a:off x="2071670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4</a:t>
              </a:r>
            </a:p>
          </p:txBody>
        </p:sp>
        <p:sp>
          <p:nvSpPr>
            <p:cNvPr id="263" name="矩形 262"/>
            <p:cNvSpPr/>
            <p:nvPr/>
          </p:nvSpPr>
          <p:spPr>
            <a:xfrm>
              <a:off x="2143108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5</a:t>
              </a:r>
            </a:p>
          </p:txBody>
        </p:sp>
        <p:sp>
          <p:nvSpPr>
            <p:cNvPr id="264" name="矩形 263"/>
            <p:cNvSpPr/>
            <p:nvPr/>
          </p:nvSpPr>
          <p:spPr>
            <a:xfrm>
              <a:off x="2214546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6</a:t>
              </a:r>
            </a:p>
          </p:txBody>
        </p:sp>
        <p:sp>
          <p:nvSpPr>
            <p:cNvPr id="265" name="矩形 264"/>
            <p:cNvSpPr/>
            <p:nvPr/>
          </p:nvSpPr>
          <p:spPr>
            <a:xfrm>
              <a:off x="2285984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>
              <a:off x="2357422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1</a:t>
              </a:r>
            </a:p>
          </p:txBody>
        </p:sp>
        <p:sp>
          <p:nvSpPr>
            <p:cNvPr id="267" name="矩形 266"/>
            <p:cNvSpPr/>
            <p:nvPr/>
          </p:nvSpPr>
          <p:spPr>
            <a:xfrm>
              <a:off x="2428860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2</a:t>
              </a:r>
            </a:p>
          </p:txBody>
        </p:sp>
        <p:sp>
          <p:nvSpPr>
            <p:cNvPr id="268" name="矩形 267"/>
            <p:cNvSpPr/>
            <p:nvPr/>
          </p:nvSpPr>
          <p:spPr>
            <a:xfrm>
              <a:off x="2500298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3</a:t>
              </a:r>
            </a:p>
          </p:txBody>
        </p:sp>
        <p:sp>
          <p:nvSpPr>
            <p:cNvPr id="269" name="矩形 268"/>
            <p:cNvSpPr/>
            <p:nvPr/>
          </p:nvSpPr>
          <p:spPr>
            <a:xfrm>
              <a:off x="2571736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4</a:t>
              </a:r>
            </a:p>
          </p:txBody>
        </p:sp>
        <p:sp>
          <p:nvSpPr>
            <p:cNvPr id="270" name="矩形 269"/>
            <p:cNvSpPr/>
            <p:nvPr/>
          </p:nvSpPr>
          <p:spPr>
            <a:xfrm>
              <a:off x="2714612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5</a:t>
              </a:r>
            </a:p>
          </p:txBody>
        </p:sp>
        <p:sp>
          <p:nvSpPr>
            <p:cNvPr id="271" name="矩形 270"/>
            <p:cNvSpPr/>
            <p:nvPr/>
          </p:nvSpPr>
          <p:spPr>
            <a:xfrm>
              <a:off x="2643174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-</a:t>
              </a:r>
            </a:p>
          </p:txBody>
        </p:sp>
        <p:sp>
          <p:nvSpPr>
            <p:cNvPr id="272" name="矩形 271"/>
            <p:cNvSpPr/>
            <p:nvPr/>
          </p:nvSpPr>
          <p:spPr>
            <a:xfrm>
              <a:off x="2857488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7</a:t>
              </a:r>
            </a:p>
          </p:txBody>
        </p:sp>
        <p:sp>
          <p:nvSpPr>
            <p:cNvPr id="273" name="矩形 272"/>
            <p:cNvSpPr/>
            <p:nvPr/>
          </p:nvSpPr>
          <p:spPr>
            <a:xfrm>
              <a:off x="2786050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6</a:t>
              </a:r>
            </a:p>
          </p:txBody>
        </p:sp>
        <p:sp>
          <p:nvSpPr>
            <p:cNvPr id="274" name="矩形 273"/>
            <p:cNvSpPr/>
            <p:nvPr/>
          </p:nvSpPr>
          <p:spPr>
            <a:xfrm>
              <a:off x="3000364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-</a:t>
              </a:r>
            </a:p>
          </p:txBody>
        </p:sp>
        <p:sp>
          <p:nvSpPr>
            <p:cNvPr id="275" name="矩形 274"/>
            <p:cNvSpPr/>
            <p:nvPr/>
          </p:nvSpPr>
          <p:spPr>
            <a:xfrm>
              <a:off x="2928926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8</a:t>
              </a:r>
            </a:p>
          </p:txBody>
        </p:sp>
        <p:sp>
          <p:nvSpPr>
            <p:cNvPr id="276" name="矩形 275"/>
            <p:cNvSpPr/>
            <p:nvPr/>
          </p:nvSpPr>
          <p:spPr>
            <a:xfrm>
              <a:off x="3143240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M</a:t>
              </a:r>
            </a:p>
          </p:txBody>
        </p:sp>
        <p:sp>
          <p:nvSpPr>
            <p:cNvPr id="277" name="矩形 276"/>
            <p:cNvSpPr/>
            <p:nvPr/>
          </p:nvSpPr>
          <p:spPr>
            <a:xfrm>
              <a:off x="3071802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I</a:t>
              </a:r>
            </a:p>
          </p:txBody>
        </p:sp>
        <p:sp>
          <p:nvSpPr>
            <p:cNvPr id="278" name="矩形 277"/>
            <p:cNvSpPr/>
            <p:nvPr/>
          </p:nvSpPr>
          <p:spPr>
            <a:xfrm>
              <a:off x="3286116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-</a:t>
              </a:r>
            </a:p>
          </p:txBody>
        </p:sp>
        <p:sp>
          <p:nvSpPr>
            <p:cNvPr id="279" name="矩形 278"/>
            <p:cNvSpPr/>
            <p:nvPr/>
          </p:nvSpPr>
          <p:spPr>
            <a:xfrm>
              <a:off x="3214678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S</a:t>
              </a:r>
            </a:p>
          </p:txBody>
        </p:sp>
        <p:sp>
          <p:nvSpPr>
            <p:cNvPr id="280" name="矩形 279"/>
            <p:cNvSpPr/>
            <p:nvPr/>
          </p:nvSpPr>
          <p:spPr>
            <a:xfrm>
              <a:off x="3428992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0</a:t>
              </a:r>
            </a:p>
          </p:txBody>
        </p:sp>
        <p:sp>
          <p:nvSpPr>
            <p:cNvPr id="281" name="矩形 280"/>
            <p:cNvSpPr/>
            <p:nvPr/>
          </p:nvSpPr>
          <p:spPr>
            <a:xfrm>
              <a:off x="3357554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0</a:t>
              </a:r>
            </a:p>
          </p:txBody>
        </p:sp>
        <p:sp>
          <p:nvSpPr>
            <p:cNvPr id="282" name="矩形 281"/>
            <p:cNvSpPr/>
            <p:nvPr/>
          </p:nvSpPr>
          <p:spPr>
            <a:xfrm>
              <a:off x="3571868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1</a:t>
              </a:r>
            </a:p>
          </p:txBody>
        </p:sp>
        <p:sp>
          <p:nvSpPr>
            <p:cNvPr id="283" name="矩形 282"/>
            <p:cNvSpPr/>
            <p:nvPr/>
          </p:nvSpPr>
          <p:spPr>
            <a:xfrm>
              <a:off x="3500430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0</a:t>
              </a:r>
            </a:p>
          </p:txBody>
        </p:sp>
        <p:sp>
          <p:nvSpPr>
            <p:cNvPr id="284" name="矩形 283"/>
            <p:cNvSpPr/>
            <p:nvPr/>
          </p:nvSpPr>
          <p:spPr>
            <a:xfrm>
              <a:off x="3714744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5</a:t>
              </a:r>
            </a:p>
          </p:txBody>
        </p:sp>
        <p:sp>
          <p:nvSpPr>
            <p:cNvPr id="285" name="矩形 284"/>
            <p:cNvSpPr/>
            <p:nvPr/>
          </p:nvSpPr>
          <p:spPr>
            <a:xfrm>
              <a:off x="3643306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3</a:t>
              </a:r>
            </a:p>
          </p:txBody>
        </p:sp>
        <p:sp>
          <p:nvSpPr>
            <p:cNvPr id="286" name="矩形 285"/>
            <p:cNvSpPr/>
            <p:nvPr/>
          </p:nvSpPr>
          <p:spPr>
            <a:xfrm>
              <a:off x="3857620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>
              <a:off x="3786182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8</a:t>
              </a:r>
            </a:p>
          </p:txBody>
        </p:sp>
        <p:sp>
          <p:nvSpPr>
            <p:cNvPr id="288" name="矩形 287"/>
            <p:cNvSpPr/>
            <p:nvPr/>
          </p:nvSpPr>
          <p:spPr>
            <a:xfrm>
              <a:off x="4000496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89" name="矩形 288"/>
            <p:cNvSpPr/>
            <p:nvPr/>
          </p:nvSpPr>
          <p:spPr>
            <a:xfrm>
              <a:off x="3929058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90" name="矩形 289"/>
            <p:cNvSpPr/>
            <p:nvPr/>
          </p:nvSpPr>
          <p:spPr>
            <a:xfrm>
              <a:off x="4143372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>
              <a:off x="4071934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4286248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>
              <a:off x="4214810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94" name="矩形 293"/>
            <p:cNvSpPr/>
            <p:nvPr/>
          </p:nvSpPr>
          <p:spPr>
            <a:xfrm>
              <a:off x="4429124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>
              <a:off x="4357686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>
              <a:off x="4572000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97" name="矩形 296"/>
            <p:cNvSpPr/>
            <p:nvPr/>
          </p:nvSpPr>
          <p:spPr>
            <a:xfrm>
              <a:off x="4500562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>
              <a:off x="4714876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>
              <a:off x="4643438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>
              <a:off x="4857752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01" name="矩形 300"/>
            <p:cNvSpPr/>
            <p:nvPr/>
          </p:nvSpPr>
          <p:spPr>
            <a:xfrm>
              <a:off x="4786314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02" name="矩形 301"/>
            <p:cNvSpPr/>
            <p:nvPr/>
          </p:nvSpPr>
          <p:spPr>
            <a:xfrm>
              <a:off x="5000628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>
              <a:off x="4929190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>
              <a:off x="5143504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05" name="矩形 304"/>
            <p:cNvSpPr/>
            <p:nvPr/>
          </p:nvSpPr>
          <p:spPr>
            <a:xfrm>
              <a:off x="5072066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5286380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X</a:t>
              </a:r>
            </a:p>
          </p:txBody>
        </p:sp>
        <p:sp>
          <p:nvSpPr>
            <p:cNvPr id="307" name="矩形 306"/>
            <p:cNvSpPr/>
            <p:nvPr/>
          </p:nvSpPr>
          <p:spPr>
            <a:xfrm>
              <a:off x="5214942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X</a:t>
              </a:r>
            </a:p>
          </p:txBody>
        </p:sp>
        <p:sp>
          <p:nvSpPr>
            <p:cNvPr id="308" name="矩形 307"/>
            <p:cNvSpPr/>
            <p:nvPr/>
          </p:nvSpPr>
          <p:spPr>
            <a:xfrm>
              <a:off x="5429256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X</a:t>
              </a:r>
            </a:p>
          </p:txBody>
        </p:sp>
        <p:sp>
          <p:nvSpPr>
            <p:cNvPr id="309" name="矩形 308"/>
            <p:cNvSpPr/>
            <p:nvPr/>
          </p:nvSpPr>
          <p:spPr>
            <a:xfrm>
              <a:off x="5357818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X</a:t>
              </a:r>
            </a:p>
          </p:txBody>
        </p:sp>
        <p:sp>
          <p:nvSpPr>
            <p:cNvPr id="310" name="矩形 309"/>
            <p:cNvSpPr/>
            <p:nvPr/>
          </p:nvSpPr>
          <p:spPr>
            <a:xfrm>
              <a:off x="5572132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N</a:t>
              </a:r>
            </a:p>
          </p:txBody>
        </p:sp>
        <p:sp>
          <p:nvSpPr>
            <p:cNvPr id="311" name="矩形 310"/>
            <p:cNvSpPr/>
            <p:nvPr/>
          </p:nvSpPr>
          <p:spPr>
            <a:xfrm>
              <a:off x="5500694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X</a:t>
              </a:r>
            </a:p>
          </p:txBody>
        </p:sp>
        <p:sp>
          <p:nvSpPr>
            <p:cNvPr id="312" name="矩形 311"/>
            <p:cNvSpPr/>
            <p:nvPr/>
          </p:nvSpPr>
          <p:spPr>
            <a:xfrm>
              <a:off x="5715008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SL</a:t>
              </a:r>
            </a:p>
          </p:txBody>
        </p:sp>
        <p:sp>
          <p:nvSpPr>
            <p:cNvPr id="313" name="矩形 312"/>
            <p:cNvSpPr/>
            <p:nvPr/>
          </p:nvSpPr>
          <p:spPr>
            <a:xfrm>
              <a:off x="5643570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SH</a:t>
              </a:r>
            </a:p>
          </p:txBody>
        </p:sp>
        <p:sp>
          <p:nvSpPr>
            <p:cNvPr id="314" name="矩形 313"/>
            <p:cNvSpPr/>
            <p:nvPr/>
          </p:nvSpPr>
          <p:spPr>
            <a:xfrm>
              <a:off x="1285852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15" name="矩形 314"/>
            <p:cNvSpPr/>
            <p:nvPr/>
          </p:nvSpPr>
          <p:spPr>
            <a:xfrm>
              <a:off x="1214414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16" name="矩形 315"/>
            <p:cNvSpPr/>
            <p:nvPr/>
          </p:nvSpPr>
          <p:spPr>
            <a:xfrm>
              <a:off x="1428728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17" name="矩形 316"/>
            <p:cNvSpPr/>
            <p:nvPr/>
          </p:nvSpPr>
          <p:spPr>
            <a:xfrm>
              <a:off x="1357290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18" name="矩形 317"/>
            <p:cNvSpPr/>
            <p:nvPr/>
          </p:nvSpPr>
          <p:spPr>
            <a:xfrm>
              <a:off x="1571604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19" name="矩形 318"/>
            <p:cNvSpPr/>
            <p:nvPr/>
          </p:nvSpPr>
          <p:spPr>
            <a:xfrm>
              <a:off x="1500166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20" name="矩形 319"/>
            <p:cNvSpPr/>
            <p:nvPr/>
          </p:nvSpPr>
          <p:spPr>
            <a:xfrm>
              <a:off x="1714480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21" name="矩形 320"/>
            <p:cNvSpPr/>
            <p:nvPr/>
          </p:nvSpPr>
          <p:spPr>
            <a:xfrm>
              <a:off x="1643042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>
              <a:off x="1857356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23" name="矩形 322"/>
            <p:cNvSpPr/>
            <p:nvPr/>
          </p:nvSpPr>
          <p:spPr>
            <a:xfrm>
              <a:off x="1785918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24" name="矩形 323"/>
            <p:cNvSpPr/>
            <p:nvPr/>
          </p:nvSpPr>
          <p:spPr>
            <a:xfrm>
              <a:off x="2000232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25" name="矩形 324"/>
            <p:cNvSpPr/>
            <p:nvPr/>
          </p:nvSpPr>
          <p:spPr>
            <a:xfrm>
              <a:off x="1928794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26" name="矩形 325"/>
            <p:cNvSpPr/>
            <p:nvPr/>
          </p:nvSpPr>
          <p:spPr>
            <a:xfrm>
              <a:off x="2143108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27" name="矩形 326"/>
            <p:cNvSpPr/>
            <p:nvPr/>
          </p:nvSpPr>
          <p:spPr>
            <a:xfrm>
              <a:off x="2071670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28" name="矩形 327"/>
            <p:cNvSpPr/>
            <p:nvPr/>
          </p:nvSpPr>
          <p:spPr>
            <a:xfrm>
              <a:off x="2285984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29" name="矩形 328"/>
            <p:cNvSpPr/>
            <p:nvPr/>
          </p:nvSpPr>
          <p:spPr>
            <a:xfrm>
              <a:off x="2214546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30" name="矩形 329"/>
            <p:cNvSpPr/>
            <p:nvPr/>
          </p:nvSpPr>
          <p:spPr>
            <a:xfrm>
              <a:off x="2428860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31" name="矩形 330"/>
            <p:cNvSpPr/>
            <p:nvPr/>
          </p:nvSpPr>
          <p:spPr>
            <a:xfrm>
              <a:off x="2357422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32" name="矩形 331"/>
            <p:cNvSpPr/>
            <p:nvPr/>
          </p:nvSpPr>
          <p:spPr>
            <a:xfrm>
              <a:off x="2571736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33" name="矩形 332"/>
            <p:cNvSpPr/>
            <p:nvPr/>
          </p:nvSpPr>
          <p:spPr>
            <a:xfrm>
              <a:off x="2500298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34" name="矩形 333"/>
            <p:cNvSpPr/>
            <p:nvPr/>
          </p:nvSpPr>
          <p:spPr>
            <a:xfrm>
              <a:off x="2714612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35" name="矩形 334"/>
            <p:cNvSpPr/>
            <p:nvPr/>
          </p:nvSpPr>
          <p:spPr>
            <a:xfrm>
              <a:off x="2643174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36" name="矩形 335"/>
            <p:cNvSpPr/>
            <p:nvPr/>
          </p:nvSpPr>
          <p:spPr>
            <a:xfrm>
              <a:off x="2857488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37" name="矩形 336"/>
            <p:cNvSpPr/>
            <p:nvPr/>
          </p:nvSpPr>
          <p:spPr>
            <a:xfrm>
              <a:off x="2786050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38" name="矩形 337"/>
            <p:cNvSpPr/>
            <p:nvPr/>
          </p:nvSpPr>
          <p:spPr>
            <a:xfrm>
              <a:off x="3000364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39" name="矩形 338"/>
            <p:cNvSpPr/>
            <p:nvPr/>
          </p:nvSpPr>
          <p:spPr>
            <a:xfrm>
              <a:off x="2928926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40" name="矩形 339"/>
            <p:cNvSpPr/>
            <p:nvPr/>
          </p:nvSpPr>
          <p:spPr>
            <a:xfrm>
              <a:off x="3143240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41" name="矩形 340"/>
            <p:cNvSpPr/>
            <p:nvPr/>
          </p:nvSpPr>
          <p:spPr>
            <a:xfrm>
              <a:off x="3071802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42" name="矩形 341"/>
            <p:cNvSpPr/>
            <p:nvPr/>
          </p:nvSpPr>
          <p:spPr>
            <a:xfrm>
              <a:off x="3286116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43" name="矩形 342"/>
            <p:cNvSpPr/>
            <p:nvPr/>
          </p:nvSpPr>
          <p:spPr>
            <a:xfrm>
              <a:off x="3214678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44" name="矩形 343"/>
            <p:cNvSpPr/>
            <p:nvPr/>
          </p:nvSpPr>
          <p:spPr>
            <a:xfrm>
              <a:off x="3428992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45" name="矩形 344"/>
            <p:cNvSpPr/>
            <p:nvPr/>
          </p:nvSpPr>
          <p:spPr>
            <a:xfrm>
              <a:off x="3357554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46" name="矩形 345"/>
            <p:cNvSpPr/>
            <p:nvPr/>
          </p:nvSpPr>
          <p:spPr>
            <a:xfrm>
              <a:off x="3571868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47" name="矩形 346"/>
            <p:cNvSpPr/>
            <p:nvPr/>
          </p:nvSpPr>
          <p:spPr>
            <a:xfrm>
              <a:off x="3500430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48" name="矩形 347"/>
            <p:cNvSpPr/>
            <p:nvPr/>
          </p:nvSpPr>
          <p:spPr>
            <a:xfrm>
              <a:off x="3714744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49" name="矩形 348"/>
            <p:cNvSpPr/>
            <p:nvPr/>
          </p:nvSpPr>
          <p:spPr>
            <a:xfrm>
              <a:off x="3643306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50" name="矩形 349"/>
            <p:cNvSpPr/>
            <p:nvPr/>
          </p:nvSpPr>
          <p:spPr>
            <a:xfrm>
              <a:off x="3857620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51" name="矩形 350"/>
            <p:cNvSpPr/>
            <p:nvPr/>
          </p:nvSpPr>
          <p:spPr>
            <a:xfrm>
              <a:off x="3786182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52" name="矩形 351"/>
            <p:cNvSpPr/>
            <p:nvPr/>
          </p:nvSpPr>
          <p:spPr>
            <a:xfrm>
              <a:off x="4000496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53" name="矩形 352"/>
            <p:cNvSpPr/>
            <p:nvPr/>
          </p:nvSpPr>
          <p:spPr>
            <a:xfrm>
              <a:off x="3929058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54" name="矩形 353"/>
            <p:cNvSpPr/>
            <p:nvPr/>
          </p:nvSpPr>
          <p:spPr>
            <a:xfrm>
              <a:off x="4143372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55" name="矩形 354"/>
            <p:cNvSpPr/>
            <p:nvPr/>
          </p:nvSpPr>
          <p:spPr>
            <a:xfrm>
              <a:off x="4071934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56" name="矩形 355"/>
            <p:cNvSpPr/>
            <p:nvPr/>
          </p:nvSpPr>
          <p:spPr>
            <a:xfrm>
              <a:off x="4286248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57" name="矩形 356"/>
            <p:cNvSpPr/>
            <p:nvPr/>
          </p:nvSpPr>
          <p:spPr>
            <a:xfrm>
              <a:off x="4214810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58" name="矩形 357"/>
            <p:cNvSpPr/>
            <p:nvPr/>
          </p:nvSpPr>
          <p:spPr>
            <a:xfrm>
              <a:off x="4429124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59" name="矩形 358"/>
            <p:cNvSpPr/>
            <p:nvPr/>
          </p:nvSpPr>
          <p:spPr>
            <a:xfrm>
              <a:off x="4357686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60" name="矩形 359"/>
            <p:cNvSpPr/>
            <p:nvPr/>
          </p:nvSpPr>
          <p:spPr>
            <a:xfrm>
              <a:off x="4572000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61" name="矩形 360"/>
            <p:cNvSpPr/>
            <p:nvPr/>
          </p:nvSpPr>
          <p:spPr>
            <a:xfrm>
              <a:off x="4500562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62" name="矩形 361"/>
            <p:cNvSpPr/>
            <p:nvPr/>
          </p:nvSpPr>
          <p:spPr>
            <a:xfrm>
              <a:off x="4714876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63" name="矩形 362"/>
            <p:cNvSpPr/>
            <p:nvPr/>
          </p:nvSpPr>
          <p:spPr>
            <a:xfrm>
              <a:off x="4643438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64" name="矩形 363"/>
            <p:cNvSpPr/>
            <p:nvPr/>
          </p:nvSpPr>
          <p:spPr>
            <a:xfrm>
              <a:off x="4857752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65" name="矩形 364"/>
            <p:cNvSpPr/>
            <p:nvPr/>
          </p:nvSpPr>
          <p:spPr>
            <a:xfrm>
              <a:off x="4786314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66" name="矩形 365"/>
            <p:cNvSpPr/>
            <p:nvPr/>
          </p:nvSpPr>
          <p:spPr>
            <a:xfrm>
              <a:off x="5000628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67" name="矩形 366"/>
            <p:cNvSpPr/>
            <p:nvPr/>
          </p:nvSpPr>
          <p:spPr>
            <a:xfrm>
              <a:off x="4929190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68" name="矩形 367"/>
            <p:cNvSpPr/>
            <p:nvPr/>
          </p:nvSpPr>
          <p:spPr>
            <a:xfrm>
              <a:off x="5143504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69" name="矩形 368"/>
            <p:cNvSpPr/>
            <p:nvPr/>
          </p:nvSpPr>
          <p:spPr>
            <a:xfrm>
              <a:off x="5072066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70" name="矩形 369"/>
            <p:cNvSpPr/>
            <p:nvPr/>
          </p:nvSpPr>
          <p:spPr>
            <a:xfrm>
              <a:off x="5286380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71" name="矩形 370"/>
            <p:cNvSpPr/>
            <p:nvPr/>
          </p:nvSpPr>
          <p:spPr>
            <a:xfrm>
              <a:off x="5214942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72" name="矩形 371"/>
            <p:cNvSpPr/>
            <p:nvPr/>
          </p:nvSpPr>
          <p:spPr>
            <a:xfrm>
              <a:off x="5429256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73" name="矩形 372"/>
            <p:cNvSpPr/>
            <p:nvPr/>
          </p:nvSpPr>
          <p:spPr>
            <a:xfrm>
              <a:off x="5357818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74" name="矩形 373"/>
            <p:cNvSpPr/>
            <p:nvPr/>
          </p:nvSpPr>
          <p:spPr>
            <a:xfrm>
              <a:off x="5572132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75" name="矩形 374"/>
            <p:cNvSpPr/>
            <p:nvPr/>
          </p:nvSpPr>
          <p:spPr>
            <a:xfrm>
              <a:off x="5500694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76" name="矩形 375"/>
            <p:cNvSpPr/>
            <p:nvPr/>
          </p:nvSpPr>
          <p:spPr>
            <a:xfrm>
              <a:off x="5715008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77" name="矩形 376"/>
            <p:cNvSpPr/>
            <p:nvPr/>
          </p:nvSpPr>
          <p:spPr>
            <a:xfrm>
              <a:off x="5643570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</p:grpSp>
      <p:sp>
        <p:nvSpPr>
          <p:cNvPr id="381" name="文字方塊 380"/>
          <p:cNvSpPr txBox="1"/>
          <p:nvPr/>
        </p:nvSpPr>
        <p:spPr>
          <a:xfrm>
            <a:off x="6715140" y="2556213"/>
            <a:ext cx="23574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主機</a:t>
            </a:r>
            <a:r>
              <a:rPr lang="en-US" altLang="zh-TW" sz="1200" dirty="0" smtClean="0"/>
              <a:t>Page 25      64X48</a:t>
            </a:r>
          </a:p>
          <a:p>
            <a:r>
              <a:rPr lang="zh-TW" altLang="en-US" sz="1200" dirty="0" smtClean="0"/>
              <a:t>最近一次使用的相機序號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SN</a:t>
            </a:r>
            <a:r>
              <a:rPr lang="zh-TW" altLang="en-US" sz="1200" dirty="0" smtClean="0"/>
              <a:t>與</a:t>
            </a:r>
            <a:endParaRPr lang="en-US" altLang="zh-TW" sz="1200" dirty="0" smtClean="0"/>
          </a:p>
          <a:p>
            <a:r>
              <a:rPr lang="zh-TW" altLang="en-US" sz="1200" dirty="0" smtClean="0"/>
              <a:t>時間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T</a:t>
            </a:r>
          </a:p>
          <a:p>
            <a:r>
              <a:rPr lang="zh-TW" altLang="en-US" sz="1200" dirty="0" smtClean="0"/>
              <a:t>累計使用時間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As</a:t>
            </a:r>
          </a:p>
          <a:p>
            <a:r>
              <a:rPr lang="zh-TW" altLang="en-US" sz="1200" dirty="0" smtClean="0"/>
              <a:t>累計拔除時間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Bs</a:t>
            </a:r>
          </a:p>
          <a:p>
            <a:r>
              <a:rPr lang="zh-TW" altLang="en-US" sz="1200" dirty="0" smtClean="0"/>
              <a:t>累計關機時間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SH&lt;&lt;8 | SL</a:t>
            </a:r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r>
              <a:rPr lang="zh-TW" altLang="en-US" sz="1200" dirty="0" smtClean="0"/>
              <a:t>失效註記 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FFFFFF</a:t>
            </a:r>
            <a:r>
              <a:rPr lang="zh-TW" altLang="en-US" sz="1200" b="1" dirty="0" smtClean="0">
                <a:solidFill>
                  <a:srgbClr val="FF0000"/>
                </a:solidFill>
              </a:rPr>
              <a:t>    有效</a:t>
            </a:r>
            <a:endParaRPr lang="en-US" altLang="zh-TW" sz="1200" b="1" dirty="0" smtClean="0">
              <a:solidFill>
                <a:srgbClr val="FF0000"/>
              </a:solidFill>
            </a:endParaRPr>
          </a:p>
          <a:p>
            <a:r>
              <a:rPr lang="zh-TW" altLang="en-US" sz="1200" dirty="0" smtClean="0"/>
              <a:t>失效註記 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XXXXXN </a:t>
            </a:r>
            <a:r>
              <a:rPr lang="zh-TW" altLang="en-US" sz="1200" b="1" dirty="0" smtClean="0">
                <a:solidFill>
                  <a:srgbClr val="FF0000"/>
                </a:solidFill>
              </a:rPr>
              <a:t>失效</a:t>
            </a:r>
            <a:endParaRPr lang="en-US" altLang="zh-TW" sz="1200" b="1" dirty="0" smtClean="0">
              <a:solidFill>
                <a:srgbClr val="FF0000"/>
              </a:solidFill>
            </a:endParaRPr>
          </a:p>
          <a:p>
            <a:r>
              <a:rPr lang="en-US" altLang="zh-TW" sz="1200" b="1" dirty="0" smtClean="0">
                <a:solidFill>
                  <a:srgbClr val="FF0000"/>
                </a:solidFill>
              </a:rPr>
              <a:t>                               N:</a:t>
            </a:r>
            <a:r>
              <a:rPr lang="zh-TW" altLang="en-US" sz="1200" b="1" dirty="0" smtClean="0">
                <a:solidFill>
                  <a:srgbClr val="FF0000"/>
                </a:solidFill>
              </a:rPr>
              <a:t>失效原因</a:t>
            </a:r>
            <a:endParaRPr lang="en-US" altLang="zh-TW" sz="1200" b="1" dirty="0" smtClean="0">
              <a:solidFill>
                <a:srgbClr val="FF0000"/>
              </a:solidFill>
            </a:endParaRPr>
          </a:p>
        </p:txBody>
      </p:sp>
      <p:sp>
        <p:nvSpPr>
          <p:cNvPr id="378" name="矩形 377"/>
          <p:cNvSpPr/>
          <p:nvPr/>
        </p:nvSpPr>
        <p:spPr>
          <a:xfrm>
            <a:off x="5979329" y="2214554"/>
            <a:ext cx="500066" cy="265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 smtClean="0">
                <a:latin typeface="標楷體" pitchFamily="65" charset="-120"/>
                <a:ea typeface="標楷體" pitchFamily="65" charset="-120"/>
              </a:rPr>
              <a:t>失效</a:t>
            </a:r>
            <a:endParaRPr lang="en-US" altLang="zh-TW" sz="8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計算上次關機時間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28596" y="1214422"/>
            <a:ext cx="60007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IMS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主機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Page = 28	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每次上電開機，寫時間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T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進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主機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EEPROM Page28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之後每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分鐘寫一個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A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進去。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</a:t>
            </a:r>
          </a:p>
          <a:p>
            <a:pPr marL="457200" indent="-457200"/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endParaRPr lang="en-US" altLang="zh-TW" sz="8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81" name="文字方塊 380"/>
          <p:cNvSpPr txBox="1"/>
          <p:nvPr/>
        </p:nvSpPr>
        <p:spPr>
          <a:xfrm>
            <a:off x="6072198" y="1285860"/>
            <a:ext cx="30003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主機</a:t>
            </a:r>
            <a:r>
              <a:rPr lang="en-US" altLang="zh-TW" dirty="0" smtClean="0"/>
              <a:t>Page 28      64X48</a:t>
            </a:r>
          </a:p>
          <a:p>
            <a:r>
              <a:rPr lang="zh-TW" altLang="en-US" dirty="0" smtClean="0"/>
              <a:t>最近一次上電開機時間</a:t>
            </a:r>
            <a:r>
              <a:rPr lang="en-US" altLang="zh-TW" b="1" dirty="0" smtClean="0">
                <a:solidFill>
                  <a:srgbClr val="FF0000"/>
                </a:solidFill>
              </a:rPr>
              <a:t>T</a:t>
            </a:r>
          </a:p>
          <a:p>
            <a:r>
              <a:rPr lang="zh-TW" altLang="en-US" dirty="0" smtClean="0"/>
              <a:t>累計開機時間</a:t>
            </a:r>
            <a:r>
              <a:rPr lang="en-US" altLang="zh-TW" b="1" dirty="0" smtClean="0">
                <a:solidFill>
                  <a:srgbClr val="FF0000"/>
                </a:solidFill>
              </a:rPr>
              <a:t>As</a:t>
            </a:r>
          </a:p>
          <a:p>
            <a:r>
              <a:rPr lang="zh-TW" altLang="en-US" dirty="0" smtClean="0"/>
              <a:t>最後關機時間 </a:t>
            </a:r>
            <a:r>
              <a:rPr lang="en-US" altLang="zh-TW" b="1" dirty="0" smtClean="0">
                <a:solidFill>
                  <a:srgbClr val="FF0000"/>
                </a:solidFill>
              </a:rPr>
              <a:t>T + As</a:t>
            </a:r>
          </a:p>
          <a:p>
            <a:endParaRPr lang="en-US" altLang="zh-TW" sz="1000" dirty="0" smtClean="0"/>
          </a:p>
          <a:p>
            <a:r>
              <a:rPr lang="zh-TW" altLang="en-US" dirty="0" smtClean="0"/>
              <a:t>若</a:t>
            </a:r>
            <a:r>
              <a:rPr lang="en-US" altLang="zh-TW" dirty="0" smtClean="0"/>
              <a:t>1</a:t>
            </a:r>
            <a:r>
              <a:rPr lang="zh-TW" altLang="en-US" dirty="0" smtClean="0"/>
              <a:t>分寫</a:t>
            </a:r>
            <a:r>
              <a:rPr lang="en-US" altLang="zh-TW" dirty="0" smtClean="0"/>
              <a:t>1</a:t>
            </a:r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</a:p>
          <a:p>
            <a:r>
              <a:rPr lang="zh-TW" altLang="en-US" dirty="0" smtClean="0"/>
              <a:t>例如</a:t>
            </a:r>
            <a:r>
              <a:rPr lang="en-US" altLang="zh-TW" dirty="0" smtClean="0"/>
              <a:t>: 2019/1/9 12:34:56 + 182 * 1</a:t>
            </a:r>
            <a:r>
              <a:rPr lang="zh-TW" altLang="en-US" dirty="0" smtClean="0"/>
              <a:t>分</a:t>
            </a:r>
            <a:r>
              <a:rPr lang="en-US" altLang="zh-TW" dirty="0" smtClean="0"/>
              <a:t> = 2019/1/9 15:36:56</a:t>
            </a:r>
          </a:p>
          <a:p>
            <a:endParaRPr lang="en-US" altLang="zh-TW" sz="1000" dirty="0" smtClean="0"/>
          </a:p>
          <a:p>
            <a:r>
              <a:rPr lang="zh-TW" altLang="en-US" dirty="0" smtClean="0"/>
              <a:t>最多可以填</a:t>
            </a:r>
            <a:r>
              <a:rPr lang="en-US" altLang="zh-TW" dirty="0" smtClean="0"/>
              <a:t>1008</a:t>
            </a:r>
            <a:r>
              <a:rPr lang="zh-TW" altLang="en-US" dirty="0" smtClean="0"/>
              <a:t>個</a:t>
            </a:r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dirty="0" smtClean="0"/>
              <a:t>，約</a:t>
            </a:r>
            <a:r>
              <a:rPr lang="en-US" altLang="zh-TW" dirty="0" smtClean="0"/>
              <a:t>16.6</a:t>
            </a:r>
            <a:r>
              <a:rPr lang="zh-TW" altLang="en-US" dirty="0" smtClean="0"/>
              <a:t>小時，若填滿，則更新時間</a:t>
            </a:r>
            <a:r>
              <a:rPr lang="en-US" altLang="zh-TW" b="1" dirty="0" smtClean="0">
                <a:solidFill>
                  <a:srgbClr val="FF0000"/>
                </a:solidFill>
              </a:rPr>
              <a:t>T</a:t>
            </a:r>
            <a:r>
              <a:rPr lang="zh-TW" altLang="en-US" dirty="0" smtClean="0"/>
              <a:t>，從頭寫起。</a:t>
            </a:r>
            <a:endParaRPr lang="en-US" altLang="zh-TW" dirty="0" smtClean="0"/>
          </a:p>
          <a:p>
            <a:endParaRPr lang="en-US" altLang="zh-TW" sz="1000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關機</a:t>
            </a:r>
            <a:r>
              <a:rPr lang="en-US" altLang="zh-TW" dirty="0" smtClean="0"/>
              <a:t>1</a:t>
            </a:r>
            <a:r>
              <a:rPr lang="zh-TW" altLang="en-US" dirty="0" smtClean="0"/>
              <a:t>分鐘</a:t>
            </a:r>
            <a:r>
              <a:rPr lang="en-US" altLang="zh-TW" dirty="0" smtClean="0"/>
              <a:t>Worst Case:</a:t>
            </a:r>
          </a:p>
          <a:p>
            <a:r>
              <a:rPr lang="en-US" altLang="zh-TW" dirty="0" smtClean="0"/>
              <a:t>12:34:00</a:t>
            </a:r>
            <a:r>
              <a:rPr lang="zh-TW" altLang="en-US" dirty="0" smtClean="0"/>
              <a:t> 寫</a:t>
            </a:r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endParaRPr lang="en-US" altLang="zh-TW" dirty="0" smtClean="0"/>
          </a:p>
          <a:p>
            <a:r>
              <a:rPr lang="en-US" altLang="zh-TW" dirty="0" smtClean="0"/>
              <a:t>12:35:00</a:t>
            </a:r>
            <a:r>
              <a:rPr lang="zh-TW" altLang="en-US" dirty="0" smtClean="0"/>
              <a:t> 寫</a:t>
            </a:r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endParaRPr lang="en-US" altLang="zh-TW" dirty="0" smtClean="0"/>
          </a:p>
          <a:p>
            <a:r>
              <a:rPr lang="en-US" altLang="zh-TW" dirty="0" smtClean="0"/>
              <a:t>12:35:59 </a:t>
            </a:r>
            <a:r>
              <a:rPr lang="zh-TW" altLang="en-US" dirty="0" smtClean="0"/>
              <a:t>關機</a:t>
            </a:r>
            <a:endParaRPr lang="en-US" altLang="zh-TW" dirty="0" smtClean="0"/>
          </a:p>
          <a:p>
            <a:r>
              <a:rPr lang="en-US" altLang="zh-TW" dirty="0" smtClean="0"/>
              <a:t>12:36:59 </a:t>
            </a:r>
            <a:r>
              <a:rPr lang="zh-TW" altLang="en-US" dirty="0" smtClean="0"/>
              <a:t>開機</a:t>
            </a:r>
            <a:endParaRPr lang="en-US" altLang="zh-TW" dirty="0" smtClean="0"/>
          </a:p>
          <a:p>
            <a:r>
              <a:rPr lang="en-US" altLang="zh-TW" dirty="0" smtClean="0"/>
              <a:t>12:37:09 </a:t>
            </a:r>
            <a:r>
              <a:rPr lang="zh-TW" altLang="en-US" dirty="0" smtClean="0"/>
              <a:t>開機完成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  <p:grpSp>
        <p:nvGrpSpPr>
          <p:cNvPr id="427" name="群組 426"/>
          <p:cNvGrpSpPr/>
          <p:nvPr/>
        </p:nvGrpSpPr>
        <p:grpSpPr>
          <a:xfrm>
            <a:off x="642910" y="2571744"/>
            <a:ext cx="5357850" cy="1857388"/>
            <a:chOff x="1214414" y="3000372"/>
            <a:chExt cx="4572032" cy="1000132"/>
          </a:xfrm>
        </p:grpSpPr>
        <p:sp>
          <p:nvSpPr>
            <p:cNvPr id="428" name="矩形 427"/>
            <p:cNvSpPr/>
            <p:nvPr/>
          </p:nvSpPr>
          <p:spPr>
            <a:xfrm>
              <a:off x="1214414" y="3000372"/>
              <a:ext cx="114300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時間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</a:rPr>
                <a:t>(16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拜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</a:rPr>
                <a:t>)</a:t>
              </a:r>
            </a:p>
          </p:txBody>
        </p:sp>
        <p:sp>
          <p:nvSpPr>
            <p:cNvPr id="429" name="矩形 428"/>
            <p:cNvSpPr/>
            <p:nvPr/>
          </p:nvSpPr>
          <p:spPr>
            <a:xfrm>
              <a:off x="1214414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30" name="矩形 429"/>
            <p:cNvSpPr/>
            <p:nvPr/>
          </p:nvSpPr>
          <p:spPr>
            <a:xfrm>
              <a:off x="1285852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31" name="矩形 430"/>
            <p:cNvSpPr/>
            <p:nvPr/>
          </p:nvSpPr>
          <p:spPr>
            <a:xfrm>
              <a:off x="1357290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32" name="矩形 431"/>
            <p:cNvSpPr/>
            <p:nvPr/>
          </p:nvSpPr>
          <p:spPr>
            <a:xfrm>
              <a:off x="1428728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33" name="矩形 432"/>
            <p:cNvSpPr/>
            <p:nvPr/>
          </p:nvSpPr>
          <p:spPr>
            <a:xfrm>
              <a:off x="1500166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34" name="矩形 433"/>
            <p:cNvSpPr/>
            <p:nvPr/>
          </p:nvSpPr>
          <p:spPr>
            <a:xfrm>
              <a:off x="1571604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35" name="矩形 434"/>
            <p:cNvSpPr/>
            <p:nvPr/>
          </p:nvSpPr>
          <p:spPr>
            <a:xfrm>
              <a:off x="1643042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36" name="矩形 435"/>
            <p:cNvSpPr/>
            <p:nvPr/>
          </p:nvSpPr>
          <p:spPr>
            <a:xfrm>
              <a:off x="1714480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37" name="矩形 436"/>
            <p:cNvSpPr/>
            <p:nvPr/>
          </p:nvSpPr>
          <p:spPr>
            <a:xfrm>
              <a:off x="1785918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38" name="矩形 437"/>
            <p:cNvSpPr/>
            <p:nvPr/>
          </p:nvSpPr>
          <p:spPr>
            <a:xfrm>
              <a:off x="1857356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39" name="矩形 438"/>
            <p:cNvSpPr/>
            <p:nvPr/>
          </p:nvSpPr>
          <p:spPr>
            <a:xfrm>
              <a:off x="1928794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40" name="矩形 439"/>
            <p:cNvSpPr/>
            <p:nvPr/>
          </p:nvSpPr>
          <p:spPr>
            <a:xfrm>
              <a:off x="2000232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41" name="矩形 440"/>
            <p:cNvSpPr/>
            <p:nvPr/>
          </p:nvSpPr>
          <p:spPr>
            <a:xfrm>
              <a:off x="2071670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42" name="矩形 441"/>
            <p:cNvSpPr/>
            <p:nvPr/>
          </p:nvSpPr>
          <p:spPr>
            <a:xfrm>
              <a:off x="2143108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43" name="矩形 442"/>
            <p:cNvSpPr/>
            <p:nvPr/>
          </p:nvSpPr>
          <p:spPr>
            <a:xfrm>
              <a:off x="2214546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44" name="矩形 443"/>
            <p:cNvSpPr/>
            <p:nvPr/>
          </p:nvSpPr>
          <p:spPr>
            <a:xfrm>
              <a:off x="2285984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46" name="矩形 445"/>
            <p:cNvSpPr/>
            <p:nvPr/>
          </p:nvSpPr>
          <p:spPr>
            <a:xfrm>
              <a:off x="1214414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47" name="矩形 446"/>
            <p:cNvSpPr/>
            <p:nvPr/>
          </p:nvSpPr>
          <p:spPr>
            <a:xfrm>
              <a:off x="1285852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48" name="矩形 447"/>
            <p:cNvSpPr/>
            <p:nvPr/>
          </p:nvSpPr>
          <p:spPr>
            <a:xfrm>
              <a:off x="1643042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49" name="矩形 448"/>
            <p:cNvSpPr/>
            <p:nvPr/>
          </p:nvSpPr>
          <p:spPr>
            <a:xfrm>
              <a:off x="1357290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50" name="矩形 449"/>
            <p:cNvSpPr/>
            <p:nvPr/>
          </p:nvSpPr>
          <p:spPr>
            <a:xfrm>
              <a:off x="1428728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51" name="矩形 450"/>
            <p:cNvSpPr/>
            <p:nvPr/>
          </p:nvSpPr>
          <p:spPr>
            <a:xfrm>
              <a:off x="1571604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52" name="矩形 451"/>
            <p:cNvSpPr/>
            <p:nvPr/>
          </p:nvSpPr>
          <p:spPr>
            <a:xfrm>
              <a:off x="1500166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53" name="矩形 452"/>
            <p:cNvSpPr/>
            <p:nvPr/>
          </p:nvSpPr>
          <p:spPr>
            <a:xfrm>
              <a:off x="2285984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54" name="矩形 453"/>
            <p:cNvSpPr/>
            <p:nvPr/>
          </p:nvSpPr>
          <p:spPr>
            <a:xfrm>
              <a:off x="2214546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55" name="矩形 454"/>
            <p:cNvSpPr/>
            <p:nvPr/>
          </p:nvSpPr>
          <p:spPr>
            <a:xfrm>
              <a:off x="1785918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56" name="矩形 455"/>
            <p:cNvSpPr/>
            <p:nvPr/>
          </p:nvSpPr>
          <p:spPr>
            <a:xfrm>
              <a:off x="1714480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57" name="矩形 456"/>
            <p:cNvSpPr/>
            <p:nvPr/>
          </p:nvSpPr>
          <p:spPr>
            <a:xfrm>
              <a:off x="1857356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58" name="矩形 457"/>
            <p:cNvSpPr/>
            <p:nvPr/>
          </p:nvSpPr>
          <p:spPr>
            <a:xfrm>
              <a:off x="1928794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59" name="矩形 458"/>
            <p:cNvSpPr/>
            <p:nvPr/>
          </p:nvSpPr>
          <p:spPr>
            <a:xfrm>
              <a:off x="2000232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60" name="矩形 459"/>
            <p:cNvSpPr/>
            <p:nvPr/>
          </p:nvSpPr>
          <p:spPr>
            <a:xfrm>
              <a:off x="2071670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61" name="矩形 460"/>
            <p:cNvSpPr/>
            <p:nvPr/>
          </p:nvSpPr>
          <p:spPr>
            <a:xfrm>
              <a:off x="2143108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62" name="矩形 461"/>
            <p:cNvSpPr/>
            <p:nvPr/>
          </p:nvSpPr>
          <p:spPr>
            <a:xfrm>
              <a:off x="2357422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63" name="矩形 462"/>
            <p:cNvSpPr/>
            <p:nvPr/>
          </p:nvSpPr>
          <p:spPr>
            <a:xfrm>
              <a:off x="2428860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64" name="矩形 463"/>
            <p:cNvSpPr/>
            <p:nvPr/>
          </p:nvSpPr>
          <p:spPr>
            <a:xfrm>
              <a:off x="2786050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65" name="矩形 464"/>
            <p:cNvSpPr/>
            <p:nvPr/>
          </p:nvSpPr>
          <p:spPr>
            <a:xfrm>
              <a:off x="2500298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66" name="矩形 465"/>
            <p:cNvSpPr/>
            <p:nvPr/>
          </p:nvSpPr>
          <p:spPr>
            <a:xfrm>
              <a:off x="2571736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67" name="矩形 466"/>
            <p:cNvSpPr/>
            <p:nvPr/>
          </p:nvSpPr>
          <p:spPr>
            <a:xfrm>
              <a:off x="2714612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68" name="矩形 467"/>
            <p:cNvSpPr/>
            <p:nvPr/>
          </p:nvSpPr>
          <p:spPr>
            <a:xfrm>
              <a:off x="2643174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69" name="矩形 468"/>
            <p:cNvSpPr/>
            <p:nvPr/>
          </p:nvSpPr>
          <p:spPr>
            <a:xfrm>
              <a:off x="3428992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70" name="矩形 469"/>
            <p:cNvSpPr/>
            <p:nvPr/>
          </p:nvSpPr>
          <p:spPr>
            <a:xfrm>
              <a:off x="3357554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71" name="矩形 470"/>
            <p:cNvSpPr/>
            <p:nvPr/>
          </p:nvSpPr>
          <p:spPr>
            <a:xfrm>
              <a:off x="2928926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72" name="矩形 471"/>
            <p:cNvSpPr/>
            <p:nvPr/>
          </p:nvSpPr>
          <p:spPr>
            <a:xfrm>
              <a:off x="2857488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73" name="矩形 472"/>
            <p:cNvSpPr/>
            <p:nvPr/>
          </p:nvSpPr>
          <p:spPr>
            <a:xfrm>
              <a:off x="3000364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74" name="矩形 473"/>
            <p:cNvSpPr/>
            <p:nvPr/>
          </p:nvSpPr>
          <p:spPr>
            <a:xfrm>
              <a:off x="3071802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75" name="矩形 474"/>
            <p:cNvSpPr/>
            <p:nvPr/>
          </p:nvSpPr>
          <p:spPr>
            <a:xfrm>
              <a:off x="3143240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76" name="矩形 475"/>
            <p:cNvSpPr/>
            <p:nvPr/>
          </p:nvSpPr>
          <p:spPr>
            <a:xfrm>
              <a:off x="3214678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77" name="矩形 476"/>
            <p:cNvSpPr/>
            <p:nvPr/>
          </p:nvSpPr>
          <p:spPr>
            <a:xfrm>
              <a:off x="3286116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78" name="矩形 477"/>
            <p:cNvSpPr/>
            <p:nvPr/>
          </p:nvSpPr>
          <p:spPr>
            <a:xfrm>
              <a:off x="2357422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79" name="矩形 478"/>
            <p:cNvSpPr/>
            <p:nvPr/>
          </p:nvSpPr>
          <p:spPr>
            <a:xfrm>
              <a:off x="2428860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80" name="矩形 479"/>
            <p:cNvSpPr/>
            <p:nvPr/>
          </p:nvSpPr>
          <p:spPr>
            <a:xfrm>
              <a:off x="2500298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81" name="矩形 480"/>
            <p:cNvSpPr/>
            <p:nvPr/>
          </p:nvSpPr>
          <p:spPr>
            <a:xfrm>
              <a:off x="2571736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82" name="矩形 481"/>
            <p:cNvSpPr/>
            <p:nvPr/>
          </p:nvSpPr>
          <p:spPr>
            <a:xfrm>
              <a:off x="3500430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83" name="矩形 482"/>
            <p:cNvSpPr/>
            <p:nvPr/>
          </p:nvSpPr>
          <p:spPr>
            <a:xfrm>
              <a:off x="3571868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84" name="矩形 483"/>
            <p:cNvSpPr/>
            <p:nvPr/>
          </p:nvSpPr>
          <p:spPr>
            <a:xfrm>
              <a:off x="3929058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85" name="矩形 484"/>
            <p:cNvSpPr/>
            <p:nvPr/>
          </p:nvSpPr>
          <p:spPr>
            <a:xfrm>
              <a:off x="3643306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86" name="矩形 485"/>
            <p:cNvSpPr/>
            <p:nvPr/>
          </p:nvSpPr>
          <p:spPr>
            <a:xfrm>
              <a:off x="3714744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87" name="矩形 486"/>
            <p:cNvSpPr/>
            <p:nvPr/>
          </p:nvSpPr>
          <p:spPr>
            <a:xfrm>
              <a:off x="3857620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88" name="矩形 487"/>
            <p:cNvSpPr/>
            <p:nvPr/>
          </p:nvSpPr>
          <p:spPr>
            <a:xfrm>
              <a:off x="3786182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89" name="矩形 488"/>
            <p:cNvSpPr/>
            <p:nvPr/>
          </p:nvSpPr>
          <p:spPr>
            <a:xfrm>
              <a:off x="4572000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90" name="矩形 489"/>
            <p:cNvSpPr/>
            <p:nvPr/>
          </p:nvSpPr>
          <p:spPr>
            <a:xfrm>
              <a:off x="4500562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91" name="矩形 490"/>
            <p:cNvSpPr/>
            <p:nvPr/>
          </p:nvSpPr>
          <p:spPr>
            <a:xfrm>
              <a:off x="4071934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92" name="矩形 491"/>
            <p:cNvSpPr/>
            <p:nvPr/>
          </p:nvSpPr>
          <p:spPr>
            <a:xfrm>
              <a:off x="4000496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93" name="矩形 492"/>
            <p:cNvSpPr/>
            <p:nvPr/>
          </p:nvSpPr>
          <p:spPr>
            <a:xfrm>
              <a:off x="4143372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94" name="矩形 493"/>
            <p:cNvSpPr/>
            <p:nvPr/>
          </p:nvSpPr>
          <p:spPr>
            <a:xfrm>
              <a:off x="4214810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95" name="矩形 494"/>
            <p:cNvSpPr/>
            <p:nvPr/>
          </p:nvSpPr>
          <p:spPr>
            <a:xfrm>
              <a:off x="4286248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96" name="矩形 495"/>
            <p:cNvSpPr/>
            <p:nvPr/>
          </p:nvSpPr>
          <p:spPr>
            <a:xfrm>
              <a:off x="4357686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97" name="矩形 496"/>
            <p:cNvSpPr/>
            <p:nvPr/>
          </p:nvSpPr>
          <p:spPr>
            <a:xfrm>
              <a:off x="4429124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98" name="矩形 497"/>
            <p:cNvSpPr/>
            <p:nvPr/>
          </p:nvSpPr>
          <p:spPr>
            <a:xfrm>
              <a:off x="4643438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499" name="矩形 498"/>
            <p:cNvSpPr/>
            <p:nvPr/>
          </p:nvSpPr>
          <p:spPr>
            <a:xfrm>
              <a:off x="4714876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00" name="矩形 499"/>
            <p:cNvSpPr/>
            <p:nvPr/>
          </p:nvSpPr>
          <p:spPr>
            <a:xfrm>
              <a:off x="5072066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01" name="矩形 500"/>
            <p:cNvSpPr/>
            <p:nvPr/>
          </p:nvSpPr>
          <p:spPr>
            <a:xfrm>
              <a:off x="4786314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02" name="矩形 501"/>
            <p:cNvSpPr/>
            <p:nvPr/>
          </p:nvSpPr>
          <p:spPr>
            <a:xfrm>
              <a:off x="4857752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03" name="矩形 502"/>
            <p:cNvSpPr/>
            <p:nvPr/>
          </p:nvSpPr>
          <p:spPr>
            <a:xfrm>
              <a:off x="5000628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04" name="矩形 503"/>
            <p:cNvSpPr/>
            <p:nvPr/>
          </p:nvSpPr>
          <p:spPr>
            <a:xfrm>
              <a:off x="4929190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05" name="矩形 504"/>
            <p:cNvSpPr/>
            <p:nvPr/>
          </p:nvSpPr>
          <p:spPr>
            <a:xfrm>
              <a:off x="5715008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06" name="矩形 505"/>
            <p:cNvSpPr/>
            <p:nvPr/>
          </p:nvSpPr>
          <p:spPr>
            <a:xfrm>
              <a:off x="5643570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07" name="矩形 506"/>
            <p:cNvSpPr/>
            <p:nvPr/>
          </p:nvSpPr>
          <p:spPr>
            <a:xfrm>
              <a:off x="5214942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08" name="矩形 507"/>
            <p:cNvSpPr/>
            <p:nvPr/>
          </p:nvSpPr>
          <p:spPr>
            <a:xfrm>
              <a:off x="5143504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09" name="矩形 508"/>
            <p:cNvSpPr/>
            <p:nvPr/>
          </p:nvSpPr>
          <p:spPr>
            <a:xfrm>
              <a:off x="5286380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10" name="矩形 509"/>
            <p:cNvSpPr/>
            <p:nvPr/>
          </p:nvSpPr>
          <p:spPr>
            <a:xfrm>
              <a:off x="5357818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11" name="矩形 510"/>
            <p:cNvSpPr/>
            <p:nvPr/>
          </p:nvSpPr>
          <p:spPr>
            <a:xfrm>
              <a:off x="5429256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12" name="矩形 511"/>
            <p:cNvSpPr/>
            <p:nvPr/>
          </p:nvSpPr>
          <p:spPr>
            <a:xfrm>
              <a:off x="5500694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13" name="矩形 512"/>
            <p:cNvSpPr/>
            <p:nvPr/>
          </p:nvSpPr>
          <p:spPr>
            <a:xfrm>
              <a:off x="5572132" y="3429000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14" name="矩形 513"/>
            <p:cNvSpPr/>
            <p:nvPr/>
          </p:nvSpPr>
          <p:spPr>
            <a:xfrm>
              <a:off x="1285852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15" name="矩形 514"/>
            <p:cNvSpPr/>
            <p:nvPr/>
          </p:nvSpPr>
          <p:spPr>
            <a:xfrm>
              <a:off x="1214414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16" name="矩形 515"/>
            <p:cNvSpPr/>
            <p:nvPr/>
          </p:nvSpPr>
          <p:spPr>
            <a:xfrm>
              <a:off x="1428728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17" name="矩形 516"/>
            <p:cNvSpPr/>
            <p:nvPr/>
          </p:nvSpPr>
          <p:spPr>
            <a:xfrm>
              <a:off x="1357290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18" name="矩形 517"/>
            <p:cNvSpPr/>
            <p:nvPr/>
          </p:nvSpPr>
          <p:spPr>
            <a:xfrm>
              <a:off x="1571604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19" name="矩形 518"/>
            <p:cNvSpPr/>
            <p:nvPr/>
          </p:nvSpPr>
          <p:spPr>
            <a:xfrm>
              <a:off x="1500166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20" name="矩形 519"/>
            <p:cNvSpPr/>
            <p:nvPr/>
          </p:nvSpPr>
          <p:spPr>
            <a:xfrm>
              <a:off x="1714480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21" name="矩形 520"/>
            <p:cNvSpPr/>
            <p:nvPr/>
          </p:nvSpPr>
          <p:spPr>
            <a:xfrm>
              <a:off x="1643042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22" name="矩形 521"/>
            <p:cNvSpPr/>
            <p:nvPr/>
          </p:nvSpPr>
          <p:spPr>
            <a:xfrm>
              <a:off x="1857356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23" name="矩形 522"/>
            <p:cNvSpPr/>
            <p:nvPr/>
          </p:nvSpPr>
          <p:spPr>
            <a:xfrm>
              <a:off x="1785918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24" name="矩形 523"/>
            <p:cNvSpPr/>
            <p:nvPr/>
          </p:nvSpPr>
          <p:spPr>
            <a:xfrm>
              <a:off x="2000232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25" name="矩形 524"/>
            <p:cNvSpPr/>
            <p:nvPr/>
          </p:nvSpPr>
          <p:spPr>
            <a:xfrm>
              <a:off x="1928794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26" name="矩形 525"/>
            <p:cNvSpPr/>
            <p:nvPr/>
          </p:nvSpPr>
          <p:spPr>
            <a:xfrm>
              <a:off x="2143108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27" name="矩形 526"/>
            <p:cNvSpPr/>
            <p:nvPr/>
          </p:nvSpPr>
          <p:spPr>
            <a:xfrm>
              <a:off x="2071670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28" name="矩形 527"/>
            <p:cNvSpPr/>
            <p:nvPr/>
          </p:nvSpPr>
          <p:spPr>
            <a:xfrm>
              <a:off x="2285984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29" name="矩形 528"/>
            <p:cNvSpPr/>
            <p:nvPr/>
          </p:nvSpPr>
          <p:spPr>
            <a:xfrm>
              <a:off x="2214546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30" name="矩形 529"/>
            <p:cNvSpPr/>
            <p:nvPr/>
          </p:nvSpPr>
          <p:spPr>
            <a:xfrm>
              <a:off x="2428860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31" name="矩形 530"/>
            <p:cNvSpPr/>
            <p:nvPr/>
          </p:nvSpPr>
          <p:spPr>
            <a:xfrm>
              <a:off x="2357422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32" name="矩形 531"/>
            <p:cNvSpPr/>
            <p:nvPr/>
          </p:nvSpPr>
          <p:spPr>
            <a:xfrm>
              <a:off x="2571736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33" name="矩形 532"/>
            <p:cNvSpPr/>
            <p:nvPr/>
          </p:nvSpPr>
          <p:spPr>
            <a:xfrm>
              <a:off x="2500298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34" name="矩形 533"/>
            <p:cNvSpPr/>
            <p:nvPr/>
          </p:nvSpPr>
          <p:spPr>
            <a:xfrm>
              <a:off x="2714612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35" name="矩形 534"/>
            <p:cNvSpPr/>
            <p:nvPr/>
          </p:nvSpPr>
          <p:spPr>
            <a:xfrm>
              <a:off x="2643174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36" name="矩形 535"/>
            <p:cNvSpPr/>
            <p:nvPr/>
          </p:nvSpPr>
          <p:spPr>
            <a:xfrm>
              <a:off x="2857488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37" name="矩形 536"/>
            <p:cNvSpPr/>
            <p:nvPr/>
          </p:nvSpPr>
          <p:spPr>
            <a:xfrm>
              <a:off x="2786050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38" name="矩形 537"/>
            <p:cNvSpPr/>
            <p:nvPr/>
          </p:nvSpPr>
          <p:spPr>
            <a:xfrm>
              <a:off x="3000364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39" name="矩形 538"/>
            <p:cNvSpPr/>
            <p:nvPr/>
          </p:nvSpPr>
          <p:spPr>
            <a:xfrm>
              <a:off x="2928926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40" name="矩形 539"/>
            <p:cNvSpPr/>
            <p:nvPr/>
          </p:nvSpPr>
          <p:spPr>
            <a:xfrm>
              <a:off x="3143240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41" name="矩形 540"/>
            <p:cNvSpPr/>
            <p:nvPr/>
          </p:nvSpPr>
          <p:spPr>
            <a:xfrm>
              <a:off x="3071802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42" name="矩形 541"/>
            <p:cNvSpPr/>
            <p:nvPr/>
          </p:nvSpPr>
          <p:spPr>
            <a:xfrm>
              <a:off x="3286116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43" name="矩形 542"/>
            <p:cNvSpPr/>
            <p:nvPr/>
          </p:nvSpPr>
          <p:spPr>
            <a:xfrm>
              <a:off x="3214678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44" name="矩形 543"/>
            <p:cNvSpPr/>
            <p:nvPr/>
          </p:nvSpPr>
          <p:spPr>
            <a:xfrm>
              <a:off x="3428992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45" name="矩形 544"/>
            <p:cNvSpPr/>
            <p:nvPr/>
          </p:nvSpPr>
          <p:spPr>
            <a:xfrm>
              <a:off x="3357554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46" name="矩形 545"/>
            <p:cNvSpPr/>
            <p:nvPr/>
          </p:nvSpPr>
          <p:spPr>
            <a:xfrm>
              <a:off x="3571868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47" name="矩形 546"/>
            <p:cNvSpPr/>
            <p:nvPr/>
          </p:nvSpPr>
          <p:spPr>
            <a:xfrm>
              <a:off x="3500430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48" name="矩形 547"/>
            <p:cNvSpPr/>
            <p:nvPr/>
          </p:nvSpPr>
          <p:spPr>
            <a:xfrm>
              <a:off x="3714744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49" name="矩形 548"/>
            <p:cNvSpPr/>
            <p:nvPr/>
          </p:nvSpPr>
          <p:spPr>
            <a:xfrm>
              <a:off x="3643306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50" name="矩形 549"/>
            <p:cNvSpPr/>
            <p:nvPr/>
          </p:nvSpPr>
          <p:spPr>
            <a:xfrm>
              <a:off x="3857620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51" name="矩形 550"/>
            <p:cNvSpPr/>
            <p:nvPr/>
          </p:nvSpPr>
          <p:spPr>
            <a:xfrm>
              <a:off x="3786182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52" name="矩形 551"/>
            <p:cNvSpPr/>
            <p:nvPr/>
          </p:nvSpPr>
          <p:spPr>
            <a:xfrm>
              <a:off x="4000496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53" name="矩形 552"/>
            <p:cNvSpPr/>
            <p:nvPr/>
          </p:nvSpPr>
          <p:spPr>
            <a:xfrm>
              <a:off x="3929058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54" name="矩形 553"/>
            <p:cNvSpPr/>
            <p:nvPr/>
          </p:nvSpPr>
          <p:spPr>
            <a:xfrm>
              <a:off x="2714612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55" name="矩形 554"/>
            <p:cNvSpPr/>
            <p:nvPr/>
          </p:nvSpPr>
          <p:spPr>
            <a:xfrm>
              <a:off x="2643174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56" name="矩形 555"/>
            <p:cNvSpPr/>
            <p:nvPr/>
          </p:nvSpPr>
          <p:spPr>
            <a:xfrm>
              <a:off x="2857488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57" name="矩形 556"/>
            <p:cNvSpPr/>
            <p:nvPr/>
          </p:nvSpPr>
          <p:spPr>
            <a:xfrm>
              <a:off x="2786050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58" name="矩形 557"/>
            <p:cNvSpPr/>
            <p:nvPr/>
          </p:nvSpPr>
          <p:spPr>
            <a:xfrm>
              <a:off x="3000364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59" name="矩形 558"/>
            <p:cNvSpPr/>
            <p:nvPr/>
          </p:nvSpPr>
          <p:spPr>
            <a:xfrm>
              <a:off x="2928926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60" name="矩形 559"/>
            <p:cNvSpPr/>
            <p:nvPr/>
          </p:nvSpPr>
          <p:spPr>
            <a:xfrm>
              <a:off x="3143240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61" name="矩形 560"/>
            <p:cNvSpPr/>
            <p:nvPr/>
          </p:nvSpPr>
          <p:spPr>
            <a:xfrm>
              <a:off x="3071802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62" name="矩形 561"/>
            <p:cNvSpPr/>
            <p:nvPr/>
          </p:nvSpPr>
          <p:spPr>
            <a:xfrm>
              <a:off x="3286116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63" name="矩形 562"/>
            <p:cNvSpPr/>
            <p:nvPr/>
          </p:nvSpPr>
          <p:spPr>
            <a:xfrm>
              <a:off x="3214678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64" name="矩形 563"/>
            <p:cNvSpPr/>
            <p:nvPr/>
          </p:nvSpPr>
          <p:spPr>
            <a:xfrm>
              <a:off x="3428992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65" name="矩形 564"/>
            <p:cNvSpPr/>
            <p:nvPr/>
          </p:nvSpPr>
          <p:spPr>
            <a:xfrm>
              <a:off x="3357554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66" name="矩形 565"/>
            <p:cNvSpPr/>
            <p:nvPr/>
          </p:nvSpPr>
          <p:spPr>
            <a:xfrm>
              <a:off x="3571868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67" name="矩形 566"/>
            <p:cNvSpPr/>
            <p:nvPr/>
          </p:nvSpPr>
          <p:spPr>
            <a:xfrm>
              <a:off x="3500430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68" name="矩形 567"/>
            <p:cNvSpPr/>
            <p:nvPr/>
          </p:nvSpPr>
          <p:spPr>
            <a:xfrm>
              <a:off x="3714744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69" name="矩形 568"/>
            <p:cNvSpPr/>
            <p:nvPr/>
          </p:nvSpPr>
          <p:spPr>
            <a:xfrm>
              <a:off x="3643306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70" name="矩形 569"/>
            <p:cNvSpPr/>
            <p:nvPr/>
          </p:nvSpPr>
          <p:spPr>
            <a:xfrm>
              <a:off x="3857620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71" name="矩形 570"/>
            <p:cNvSpPr/>
            <p:nvPr/>
          </p:nvSpPr>
          <p:spPr>
            <a:xfrm>
              <a:off x="3786182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72" name="矩形 571"/>
            <p:cNvSpPr/>
            <p:nvPr/>
          </p:nvSpPr>
          <p:spPr>
            <a:xfrm>
              <a:off x="4000496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73" name="矩形 572"/>
            <p:cNvSpPr/>
            <p:nvPr/>
          </p:nvSpPr>
          <p:spPr>
            <a:xfrm>
              <a:off x="3929058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74" name="矩形 573"/>
            <p:cNvSpPr/>
            <p:nvPr/>
          </p:nvSpPr>
          <p:spPr>
            <a:xfrm>
              <a:off x="4143372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75" name="矩形 574"/>
            <p:cNvSpPr/>
            <p:nvPr/>
          </p:nvSpPr>
          <p:spPr>
            <a:xfrm>
              <a:off x="4071934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76" name="矩形 575"/>
            <p:cNvSpPr/>
            <p:nvPr/>
          </p:nvSpPr>
          <p:spPr>
            <a:xfrm>
              <a:off x="4286248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77" name="矩形 576"/>
            <p:cNvSpPr/>
            <p:nvPr/>
          </p:nvSpPr>
          <p:spPr>
            <a:xfrm>
              <a:off x="4214810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78" name="矩形 577"/>
            <p:cNvSpPr/>
            <p:nvPr/>
          </p:nvSpPr>
          <p:spPr>
            <a:xfrm>
              <a:off x="4429124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79" name="矩形 578"/>
            <p:cNvSpPr/>
            <p:nvPr/>
          </p:nvSpPr>
          <p:spPr>
            <a:xfrm>
              <a:off x="4357686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80" name="矩形 579"/>
            <p:cNvSpPr/>
            <p:nvPr/>
          </p:nvSpPr>
          <p:spPr>
            <a:xfrm>
              <a:off x="4572000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81" name="矩形 580"/>
            <p:cNvSpPr/>
            <p:nvPr/>
          </p:nvSpPr>
          <p:spPr>
            <a:xfrm>
              <a:off x="4500562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82" name="矩形 581"/>
            <p:cNvSpPr/>
            <p:nvPr/>
          </p:nvSpPr>
          <p:spPr>
            <a:xfrm>
              <a:off x="4714876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83" name="矩形 582"/>
            <p:cNvSpPr/>
            <p:nvPr/>
          </p:nvSpPr>
          <p:spPr>
            <a:xfrm>
              <a:off x="4643438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84" name="矩形 583"/>
            <p:cNvSpPr/>
            <p:nvPr/>
          </p:nvSpPr>
          <p:spPr>
            <a:xfrm>
              <a:off x="4857752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85" name="矩形 584"/>
            <p:cNvSpPr/>
            <p:nvPr/>
          </p:nvSpPr>
          <p:spPr>
            <a:xfrm>
              <a:off x="4786314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86" name="矩形 585"/>
            <p:cNvSpPr/>
            <p:nvPr/>
          </p:nvSpPr>
          <p:spPr>
            <a:xfrm>
              <a:off x="5000628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87" name="矩形 586"/>
            <p:cNvSpPr/>
            <p:nvPr/>
          </p:nvSpPr>
          <p:spPr>
            <a:xfrm>
              <a:off x="4929190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88" name="矩形 587"/>
            <p:cNvSpPr/>
            <p:nvPr/>
          </p:nvSpPr>
          <p:spPr>
            <a:xfrm>
              <a:off x="5143504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89" name="矩形 588"/>
            <p:cNvSpPr/>
            <p:nvPr/>
          </p:nvSpPr>
          <p:spPr>
            <a:xfrm>
              <a:off x="5072066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90" name="矩形 589"/>
            <p:cNvSpPr/>
            <p:nvPr/>
          </p:nvSpPr>
          <p:spPr>
            <a:xfrm>
              <a:off x="5286380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91" name="矩形 590"/>
            <p:cNvSpPr/>
            <p:nvPr/>
          </p:nvSpPr>
          <p:spPr>
            <a:xfrm>
              <a:off x="5214942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92" name="矩形 591"/>
            <p:cNvSpPr/>
            <p:nvPr/>
          </p:nvSpPr>
          <p:spPr>
            <a:xfrm>
              <a:off x="5429256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93" name="矩形 592"/>
            <p:cNvSpPr/>
            <p:nvPr/>
          </p:nvSpPr>
          <p:spPr>
            <a:xfrm>
              <a:off x="5357818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94" name="矩形 593"/>
            <p:cNvSpPr/>
            <p:nvPr/>
          </p:nvSpPr>
          <p:spPr>
            <a:xfrm>
              <a:off x="5572132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95" name="矩形 594"/>
            <p:cNvSpPr/>
            <p:nvPr/>
          </p:nvSpPr>
          <p:spPr>
            <a:xfrm>
              <a:off x="5500694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96" name="矩形 595"/>
            <p:cNvSpPr/>
            <p:nvPr/>
          </p:nvSpPr>
          <p:spPr>
            <a:xfrm>
              <a:off x="5715008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97" name="矩形 596"/>
            <p:cNvSpPr/>
            <p:nvPr/>
          </p:nvSpPr>
          <p:spPr>
            <a:xfrm>
              <a:off x="5643570" y="3571876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598" name="矩形 597"/>
            <p:cNvSpPr/>
            <p:nvPr/>
          </p:nvSpPr>
          <p:spPr>
            <a:xfrm>
              <a:off x="4143372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599" name="矩形 598"/>
            <p:cNvSpPr/>
            <p:nvPr/>
          </p:nvSpPr>
          <p:spPr>
            <a:xfrm>
              <a:off x="4071934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00" name="矩形 599"/>
            <p:cNvSpPr/>
            <p:nvPr/>
          </p:nvSpPr>
          <p:spPr>
            <a:xfrm>
              <a:off x="4286248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01" name="矩形 600"/>
            <p:cNvSpPr/>
            <p:nvPr/>
          </p:nvSpPr>
          <p:spPr>
            <a:xfrm>
              <a:off x="4214810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02" name="矩形 601"/>
            <p:cNvSpPr/>
            <p:nvPr/>
          </p:nvSpPr>
          <p:spPr>
            <a:xfrm>
              <a:off x="4429124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03" name="矩形 602"/>
            <p:cNvSpPr/>
            <p:nvPr/>
          </p:nvSpPr>
          <p:spPr>
            <a:xfrm>
              <a:off x="4357686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04" name="矩形 603"/>
            <p:cNvSpPr/>
            <p:nvPr/>
          </p:nvSpPr>
          <p:spPr>
            <a:xfrm>
              <a:off x="4572000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05" name="矩形 604"/>
            <p:cNvSpPr/>
            <p:nvPr/>
          </p:nvSpPr>
          <p:spPr>
            <a:xfrm>
              <a:off x="4500562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06" name="矩形 605"/>
            <p:cNvSpPr/>
            <p:nvPr/>
          </p:nvSpPr>
          <p:spPr>
            <a:xfrm>
              <a:off x="4714876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07" name="矩形 606"/>
            <p:cNvSpPr/>
            <p:nvPr/>
          </p:nvSpPr>
          <p:spPr>
            <a:xfrm>
              <a:off x="4643438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08" name="矩形 607"/>
            <p:cNvSpPr/>
            <p:nvPr/>
          </p:nvSpPr>
          <p:spPr>
            <a:xfrm>
              <a:off x="4857752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09" name="矩形 608"/>
            <p:cNvSpPr/>
            <p:nvPr/>
          </p:nvSpPr>
          <p:spPr>
            <a:xfrm>
              <a:off x="4786314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10" name="矩形 609"/>
            <p:cNvSpPr/>
            <p:nvPr/>
          </p:nvSpPr>
          <p:spPr>
            <a:xfrm>
              <a:off x="5000628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11" name="矩形 610"/>
            <p:cNvSpPr/>
            <p:nvPr/>
          </p:nvSpPr>
          <p:spPr>
            <a:xfrm>
              <a:off x="4929190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12" name="矩形 611"/>
            <p:cNvSpPr/>
            <p:nvPr/>
          </p:nvSpPr>
          <p:spPr>
            <a:xfrm>
              <a:off x="5143504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13" name="矩形 612"/>
            <p:cNvSpPr/>
            <p:nvPr/>
          </p:nvSpPr>
          <p:spPr>
            <a:xfrm>
              <a:off x="5072066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14" name="矩形 613"/>
            <p:cNvSpPr/>
            <p:nvPr/>
          </p:nvSpPr>
          <p:spPr>
            <a:xfrm>
              <a:off x="5286380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15" name="矩形 614"/>
            <p:cNvSpPr/>
            <p:nvPr/>
          </p:nvSpPr>
          <p:spPr>
            <a:xfrm>
              <a:off x="5214942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16" name="矩形 615"/>
            <p:cNvSpPr/>
            <p:nvPr/>
          </p:nvSpPr>
          <p:spPr>
            <a:xfrm>
              <a:off x="5429256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17" name="矩形 616"/>
            <p:cNvSpPr/>
            <p:nvPr/>
          </p:nvSpPr>
          <p:spPr>
            <a:xfrm>
              <a:off x="5357818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18" name="矩形 617"/>
            <p:cNvSpPr/>
            <p:nvPr/>
          </p:nvSpPr>
          <p:spPr>
            <a:xfrm>
              <a:off x="5572132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19" name="矩形 618"/>
            <p:cNvSpPr/>
            <p:nvPr/>
          </p:nvSpPr>
          <p:spPr>
            <a:xfrm>
              <a:off x="5500694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20" name="矩形 619"/>
            <p:cNvSpPr/>
            <p:nvPr/>
          </p:nvSpPr>
          <p:spPr>
            <a:xfrm>
              <a:off x="5715008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21" name="矩形 620"/>
            <p:cNvSpPr/>
            <p:nvPr/>
          </p:nvSpPr>
          <p:spPr>
            <a:xfrm>
              <a:off x="5643570" y="3286124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22" name="矩形 621"/>
            <p:cNvSpPr/>
            <p:nvPr/>
          </p:nvSpPr>
          <p:spPr>
            <a:xfrm>
              <a:off x="1214414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2</a:t>
              </a:r>
            </a:p>
          </p:txBody>
        </p:sp>
        <p:sp>
          <p:nvSpPr>
            <p:cNvPr id="623" name="矩形 622"/>
            <p:cNvSpPr/>
            <p:nvPr/>
          </p:nvSpPr>
          <p:spPr>
            <a:xfrm>
              <a:off x="1285852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0</a:t>
              </a:r>
            </a:p>
          </p:txBody>
        </p:sp>
        <p:sp>
          <p:nvSpPr>
            <p:cNvPr id="624" name="矩形 623"/>
            <p:cNvSpPr/>
            <p:nvPr/>
          </p:nvSpPr>
          <p:spPr>
            <a:xfrm>
              <a:off x="1357290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1</a:t>
              </a:r>
            </a:p>
          </p:txBody>
        </p:sp>
        <p:sp>
          <p:nvSpPr>
            <p:cNvPr id="625" name="矩形 624"/>
            <p:cNvSpPr/>
            <p:nvPr/>
          </p:nvSpPr>
          <p:spPr>
            <a:xfrm>
              <a:off x="1428728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9</a:t>
              </a:r>
            </a:p>
          </p:txBody>
        </p:sp>
        <p:sp>
          <p:nvSpPr>
            <p:cNvPr id="626" name="矩形 625"/>
            <p:cNvSpPr/>
            <p:nvPr/>
          </p:nvSpPr>
          <p:spPr>
            <a:xfrm>
              <a:off x="1500166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0</a:t>
              </a:r>
            </a:p>
          </p:txBody>
        </p:sp>
        <p:sp>
          <p:nvSpPr>
            <p:cNvPr id="627" name="矩形 626"/>
            <p:cNvSpPr/>
            <p:nvPr/>
          </p:nvSpPr>
          <p:spPr>
            <a:xfrm>
              <a:off x="1571604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1</a:t>
              </a:r>
            </a:p>
          </p:txBody>
        </p:sp>
        <p:sp>
          <p:nvSpPr>
            <p:cNvPr id="628" name="矩形 627"/>
            <p:cNvSpPr/>
            <p:nvPr/>
          </p:nvSpPr>
          <p:spPr>
            <a:xfrm>
              <a:off x="1643042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0</a:t>
              </a:r>
            </a:p>
          </p:txBody>
        </p:sp>
        <p:sp>
          <p:nvSpPr>
            <p:cNvPr id="629" name="矩形 628"/>
            <p:cNvSpPr/>
            <p:nvPr/>
          </p:nvSpPr>
          <p:spPr>
            <a:xfrm>
              <a:off x="1714480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9</a:t>
              </a:r>
            </a:p>
          </p:txBody>
        </p:sp>
        <p:sp>
          <p:nvSpPr>
            <p:cNvPr id="630" name="矩形 629"/>
            <p:cNvSpPr/>
            <p:nvPr/>
          </p:nvSpPr>
          <p:spPr>
            <a:xfrm>
              <a:off x="1785918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3</a:t>
              </a:r>
            </a:p>
          </p:txBody>
        </p:sp>
        <p:sp>
          <p:nvSpPr>
            <p:cNvPr id="631" name="矩形 630"/>
            <p:cNvSpPr/>
            <p:nvPr/>
          </p:nvSpPr>
          <p:spPr>
            <a:xfrm>
              <a:off x="1857356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1</a:t>
              </a:r>
            </a:p>
          </p:txBody>
        </p:sp>
        <p:sp>
          <p:nvSpPr>
            <p:cNvPr id="632" name="矩形 631"/>
            <p:cNvSpPr/>
            <p:nvPr/>
          </p:nvSpPr>
          <p:spPr>
            <a:xfrm>
              <a:off x="1928794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2</a:t>
              </a:r>
            </a:p>
          </p:txBody>
        </p:sp>
        <p:sp>
          <p:nvSpPr>
            <p:cNvPr id="633" name="矩形 632"/>
            <p:cNvSpPr/>
            <p:nvPr/>
          </p:nvSpPr>
          <p:spPr>
            <a:xfrm>
              <a:off x="2000232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3</a:t>
              </a:r>
            </a:p>
          </p:txBody>
        </p:sp>
        <p:sp>
          <p:nvSpPr>
            <p:cNvPr id="634" name="矩形 633"/>
            <p:cNvSpPr/>
            <p:nvPr/>
          </p:nvSpPr>
          <p:spPr>
            <a:xfrm>
              <a:off x="2071670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4</a:t>
              </a:r>
            </a:p>
          </p:txBody>
        </p:sp>
        <p:sp>
          <p:nvSpPr>
            <p:cNvPr id="635" name="矩形 634"/>
            <p:cNvSpPr/>
            <p:nvPr/>
          </p:nvSpPr>
          <p:spPr>
            <a:xfrm>
              <a:off x="2143108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5</a:t>
              </a:r>
            </a:p>
          </p:txBody>
        </p:sp>
        <p:sp>
          <p:nvSpPr>
            <p:cNvPr id="636" name="矩形 635"/>
            <p:cNvSpPr/>
            <p:nvPr/>
          </p:nvSpPr>
          <p:spPr>
            <a:xfrm>
              <a:off x="2214546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6</a:t>
              </a:r>
            </a:p>
          </p:txBody>
        </p:sp>
        <p:sp>
          <p:nvSpPr>
            <p:cNvPr id="637" name="矩形 636"/>
            <p:cNvSpPr/>
            <p:nvPr/>
          </p:nvSpPr>
          <p:spPr>
            <a:xfrm>
              <a:off x="2285984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638" name="矩形 637"/>
            <p:cNvSpPr/>
            <p:nvPr/>
          </p:nvSpPr>
          <p:spPr>
            <a:xfrm>
              <a:off x="2357422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39" name="矩形 638"/>
            <p:cNvSpPr/>
            <p:nvPr/>
          </p:nvSpPr>
          <p:spPr>
            <a:xfrm>
              <a:off x="2428860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40" name="矩形 639"/>
            <p:cNvSpPr/>
            <p:nvPr/>
          </p:nvSpPr>
          <p:spPr>
            <a:xfrm>
              <a:off x="2500298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41" name="矩形 640"/>
            <p:cNvSpPr/>
            <p:nvPr/>
          </p:nvSpPr>
          <p:spPr>
            <a:xfrm>
              <a:off x="2571736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42" name="矩形 641"/>
            <p:cNvSpPr/>
            <p:nvPr/>
          </p:nvSpPr>
          <p:spPr>
            <a:xfrm>
              <a:off x="2714612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43" name="矩形 642"/>
            <p:cNvSpPr/>
            <p:nvPr/>
          </p:nvSpPr>
          <p:spPr>
            <a:xfrm>
              <a:off x="2643174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44" name="矩形 643"/>
            <p:cNvSpPr/>
            <p:nvPr/>
          </p:nvSpPr>
          <p:spPr>
            <a:xfrm>
              <a:off x="2857488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45" name="矩形 644"/>
            <p:cNvSpPr/>
            <p:nvPr/>
          </p:nvSpPr>
          <p:spPr>
            <a:xfrm>
              <a:off x="2786050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46" name="矩形 645"/>
            <p:cNvSpPr/>
            <p:nvPr/>
          </p:nvSpPr>
          <p:spPr>
            <a:xfrm>
              <a:off x="3000364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47" name="矩形 646"/>
            <p:cNvSpPr/>
            <p:nvPr/>
          </p:nvSpPr>
          <p:spPr>
            <a:xfrm>
              <a:off x="2928926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48" name="矩形 647"/>
            <p:cNvSpPr/>
            <p:nvPr/>
          </p:nvSpPr>
          <p:spPr>
            <a:xfrm>
              <a:off x="3143240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49" name="矩形 648"/>
            <p:cNvSpPr/>
            <p:nvPr/>
          </p:nvSpPr>
          <p:spPr>
            <a:xfrm>
              <a:off x="3071802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50" name="矩形 649"/>
            <p:cNvSpPr/>
            <p:nvPr/>
          </p:nvSpPr>
          <p:spPr>
            <a:xfrm>
              <a:off x="3286116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51" name="矩形 650"/>
            <p:cNvSpPr/>
            <p:nvPr/>
          </p:nvSpPr>
          <p:spPr>
            <a:xfrm>
              <a:off x="3214678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52" name="矩形 651"/>
            <p:cNvSpPr/>
            <p:nvPr/>
          </p:nvSpPr>
          <p:spPr>
            <a:xfrm>
              <a:off x="3428992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53" name="矩形 652"/>
            <p:cNvSpPr/>
            <p:nvPr/>
          </p:nvSpPr>
          <p:spPr>
            <a:xfrm>
              <a:off x="3357554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54" name="矩形 653"/>
            <p:cNvSpPr/>
            <p:nvPr/>
          </p:nvSpPr>
          <p:spPr>
            <a:xfrm>
              <a:off x="3571868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55" name="矩形 654"/>
            <p:cNvSpPr/>
            <p:nvPr/>
          </p:nvSpPr>
          <p:spPr>
            <a:xfrm>
              <a:off x="3500430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56" name="矩形 655"/>
            <p:cNvSpPr/>
            <p:nvPr/>
          </p:nvSpPr>
          <p:spPr>
            <a:xfrm>
              <a:off x="3714744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57" name="矩形 656"/>
            <p:cNvSpPr/>
            <p:nvPr/>
          </p:nvSpPr>
          <p:spPr>
            <a:xfrm>
              <a:off x="3643306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58" name="矩形 657"/>
            <p:cNvSpPr/>
            <p:nvPr/>
          </p:nvSpPr>
          <p:spPr>
            <a:xfrm>
              <a:off x="3857620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59" name="矩形 658"/>
            <p:cNvSpPr/>
            <p:nvPr/>
          </p:nvSpPr>
          <p:spPr>
            <a:xfrm>
              <a:off x="3786182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60" name="矩形 659"/>
            <p:cNvSpPr/>
            <p:nvPr/>
          </p:nvSpPr>
          <p:spPr>
            <a:xfrm>
              <a:off x="4000496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61" name="矩形 660"/>
            <p:cNvSpPr/>
            <p:nvPr/>
          </p:nvSpPr>
          <p:spPr>
            <a:xfrm>
              <a:off x="3929058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62" name="矩形 661"/>
            <p:cNvSpPr/>
            <p:nvPr/>
          </p:nvSpPr>
          <p:spPr>
            <a:xfrm>
              <a:off x="4143372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63" name="矩形 662"/>
            <p:cNvSpPr/>
            <p:nvPr/>
          </p:nvSpPr>
          <p:spPr>
            <a:xfrm>
              <a:off x="4071934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64" name="矩形 663"/>
            <p:cNvSpPr/>
            <p:nvPr/>
          </p:nvSpPr>
          <p:spPr>
            <a:xfrm>
              <a:off x="4286248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65" name="矩形 664"/>
            <p:cNvSpPr/>
            <p:nvPr/>
          </p:nvSpPr>
          <p:spPr>
            <a:xfrm>
              <a:off x="4214810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66" name="矩形 665"/>
            <p:cNvSpPr/>
            <p:nvPr/>
          </p:nvSpPr>
          <p:spPr>
            <a:xfrm>
              <a:off x="4429124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67" name="矩形 666"/>
            <p:cNvSpPr/>
            <p:nvPr/>
          </p:nvSpPr>
          <p:spPr>
            <a:xfrm>
              <a:off x="4357686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68" name="矩形 667"/>
            <p:cNvSpPr/>
            <p:nvPr/>
          </p:nvSpPr>
          <p:spPr>
            <a:xfrm>
              <a:off x="4572000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69" name="矩形 668"/>
            <p:cNvSpPr/>
            <p:nvPr/>
          </p:nvSpPr>
          <p:spPr>
            <a:xfrm>
              <a:off x="4500562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70" name="矩形 669"/>
            <p:cNvSpPr/>
            <p:nvPr/>
          </p:nvSpPr>
          <p:spPr>
            <a:xfrm>
              <a:off x="4714876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71" name="矩形 670"/>
            <p:cNvSpPr/>
            <p:nvPr/>
          </p:nvSpPr>
          <p:spPr>
            <a:xfrm>
              <a:off x="4643438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72" name="矩形 671"/>
            <p:cNvSpPr/>
            <p:nvPr/>
          </p:nvSpPr>
          <p:spPr>
            <a:xfrm>
              <a:off x="4857752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73" name="矩形 672"/>
            <p:cNvSpPr/>
            <p:nvPr/>
          </p:nvSpPr>
          <p:spPr>
            <a:xfrm>
              <a:off x="4786314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74" name="矩形 673"/>
            <p:cNvSpPr/>
            <p:nvPr/>
          </p:nvSpPr>
          <p:spPr>
            <a:xfrm>
              <a:off x="5000628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75" name="矩形 674"/>
            <p:cNvSpPr/>
            <p:nvPr/>
          </p:nvSpPr>
          <p:spPr>
            <a:xfrm>
              <a:off x="4929190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76" name="矩形 675"/>
            <p:cNvSpPr/>
            <p:nvPr/>
          </p:nvSpPr>
          <p:spPr>
            <a:xfrm>
              <a:off x="5143504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77" name="矩形 676"/>
            <p:cNvSpPr/>
            <p:nvPr/>
          </p:nvSpPr>
          <p:spPr>
            <a:xfrm>
              <a:off x="5072066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78" name="矩形 677"/>
            <p:cNvSpPr/>
            <p:nvPr/>
          </p:nvSpPr>
          <p:spPr>
            <a:xfrm>
              <a:off x="5286380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79" name="矩形 678"/>
            <p:cNvSpPr/>
            <p:nvPr/>
          </p:nvSpPr>
          <p:spPr>
            <a:xfrm>
              <a:off x="5214942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80" name="矩形 679"/>
            <p:cNvSpPr/>
            <p:nvPr/>
          </p:nvSpPr>
          <p:spPr>
            <a:xfrm>
              <a:off x="5429256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81" name="矩形 680"/>
            <p:cNvSpPr/>
            <p:nvPr/>
          </p:nvSpPr>
          <p:spPr>
            <a:xfrm>
              <a:off x="5357818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82" name="矩形 681"/>
            <p:cNvSpPr/>
            <p:nvPr/>
          </p:nvSpPr>
          <p:spPr>
            <a:xfrm>
              <a:off x="5572132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83" name="矩形 682"/>
            <p:cNvSpPr/>
            <p:nvPr/>
          </p:nvSpPr>
          <p:spPr>
            <a:xfrm>
              <a:off x="5500694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84" name="矩形 683"/>
            <p:cNvSpPr/>
            <p:nvPr/>
          </p:nvSpPr>
          <p:spPr>
            <a:xfrm>
              <a:off x="5715008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85" name="矩形 684"/>
            <p:cNvSpPr/>
            <p:nvPr/>
          </p:nvSpPr>
          <p:spPr>
            <a:xfrm>
              <a:off x="5643570" y="314324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 smtClean="0">
                  <a:latin typeface="標楷體" pitchFamily="65" charset="-120"/>
                  <a:ea typeface="標楷體" pitchFamily="65" charset="-120"/>
                </a:rPr>
                <a:t>A</a:t>
              </a:r>
            </a:p>
          </p:txBody>
        </p:sp>
        <p:sp>
          <p:nvSpPr>
            <p:cNvPr id="686" name="矩形 685"/>
            <p:cNvSpPr/>
            <p:nvPr/>
          </p:nvSpPr>
          <p:spPr>
            <a:xfrm>
              <a:off x="1285852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687" name="矩形 686"/>
            <p:cNvSpPr/>
            <p:nvPr/>
          </p:nvSpPr>
          <p:spPr>
            <a:xfrm>
              <a:off x="1214414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688" name="矩形 687"/>
            <p:cNvSpPr/>
            <p:nvPr/>
          </p:nvSpPr>
          <p:spPr>
            <a:xfrm>
              <a:off x="1428728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689" name="矩形 688"/>
            <p:cNvSpPr/>
            <p:nvPr/>
          </p:nvSpPr>
          <p:spPr>
            <a:xfrm>
              <a:off x="1357290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690" name="矩形 689"/>
            <p:cNvSpPr/>
            <p:nvPr/>
          </p:nvSpPr>
          <p:spPr>
            <a:xfrm>
              <a:off x="1571604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691" name="矩形 690"/>
            <p:cNvSpPr/>
            <p:nvPr/>
          </p:nvSpPr>
          <p:spPr>
            <a:xfrm>
              <a:off x="1500166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692" name="矩形 691"/>
            <p:cNvSpPr/>
            <p:nvPr/>
          </p:nvSpPr>
          <p:spPr>
            <a:xfrm>
              <a:off x="1714480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693" name="矩形 692"/>
            <p:cNvSpPr/>
            <p:nvPr/>
          </p:nvSpPr>
          <p:spPr>
            <a:xfrm>
              <a:off x="1643042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694" name="矩形 693"/>
            <p:cNvSpPr/>
            <p:nvPr/>
          </p:nvSpPr>
          <p:spPr>
            <a:xfrm>
              <a:off x="1857356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695" name="矩形 694"/>
            <p:cNvSpPr/>
            <p:nvPr/>
          </p:nvSpPr>
          <p:spPr>
            <a:xfrm>
              <a:off x="1785918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696" name="矩形 695"/>
            <p:cNvSpPr/>
            <p:nvPr/>
          </p:nvSpPr>
          <p:spPr>
            <a:xfrm>
              <a:off x="2000232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697" name="矩形 696"/>
            <p:cNvSpPr/>
            <p:nvPr/>
          </p:nvSpPr>
          <p:spPr>
            <a:xfrm>
              <a:off x="1928794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698" name="矩形 697"/>
            <p:cNvSpPr/>
            <p:nvPr/>
          </p:nvSpPr>
          <p:spPr>
            <a:xfrm>
              <a:off x="2143108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699" name="矩形 698"/>
            <p:cNvSpPr/>
            <p:nvPr/>
          </p:nvSpPr>
          <p:spPr>
            <a:xfrm>
              <a:off x="2071670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00" name="矩形 699"/>
            <p:cNvSpPr/>
            <p:nvPr/>
          </p:nvSpPr>
          <p:spPr>
            <a:xfrm>
              <a:off x="2285984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01" name="矩形 700"/>
            <p:cNvSpPr/>
            <p:nvPr/>
          </p:nvSpPr>
          <p:spPr>
            <a:xfrm>
              <a:off x="2214546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02" name="矩形 701"/>
            <p:cNvSpPr/>
            <p:nvPr/>
          </p:nvSpPr>
          <p:spPr>
            <a:xfrm>
              <a:off x="2428860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03" name="矩形 702"/>
            <p:cNvSpPr/>
            <p:nvPr/>
          </p:nvSpPr>
          <p:spPr>
            <a:xfrm>
              <a:off x="2357422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04" name="矩形 703"/>
            <p:cNvSpPr/>
            <p:nvPr/>
          </p:nvSpPr>
          <p:spPr>
            <a:xfrm>
              <a:off x="2571736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05" name="矩形 704"/>
            <p:cNvSpPr/>
            <p:nvPr/>
          </p:nvSpPr>
          <p:spPr>
            <a:xfrm>
              <a:off x="2500298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06" name="矩形 705"/>
            <p:cNvSpPr/>
            <p:nvPr/>
          </p:nvSpPr>
          <p:spPr>
            <a:xfrm>
              <a:off x="2714612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07" name="矩形 706"/>
            <p:cNvSpPr/>
            <p:nvPr/>
          </p:nvSpPr>
          <p:spPr>
            <a:xfrm>
              <a:off x="2643174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08" name="矩形 707"/>
            <p:cNvSpPr/>
            <p:nvPr/>
          </p:nvSpPr>
          <p:spPr>
            <a:xfrm>
              <a:off x="2857488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09" name="矩形 708"/>
            <p:cNvSpPr/>
            <p:nvPr/>
          </p:nvSpPr>
          <p:spPr>
            <a:xfrm>
              <a:off x="2786050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10" name="矩形 709"/>
            <p:cNvSpPr/>
            <p:nvPr/>
          </p:nvSpPr>
          <p:spPr>
            <a:xfrm>
              <a:off x="3000364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11" name="矩形 710"/>
            <p:cNvSpPr/>
            <p:nvPr/>
          </p:nvSpPr>
          <p:spPr>
            <a:xfrm>
              <a:off x="2928926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12" name="矩形 711"/>
            <p:cNvSpPr/>
            <p:nvPr/>
          </p:nvSpPr>
          <p:spPr>
            <a:xfrm>
              <a:off x="3143240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13" name="矩形 712"/>
            <p:cNvSpPr/>
            <p:nvPr/>
          </p:nvSpPr>
          <p:spPr>
            <a:xfrm>
              <a:off x="3071802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14" name="矩形 713"/>
            <p:cNvSpPr/>
            <p:nvPr/>
          </p:nvSpPr>
          <p:spPr>
            <a:xfrm>
              <a:off x="3286116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15" name="矩形 714"/>
            <p:cNvSpPr/>
            <p:nvPr/>
          </p:nvSpPr>
          <p:spPr>
            <a:xfrm>
              <a:off x="3214678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16" name="矩形 715"/>
            <p:cNvSpPr/>
            <p:nvPr/>
          </p:nvSpPr>
          <p:spPr>
            <a:xfrm>
              <a:off x="3428992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17" name="矩形 716"/>
            <p:cNvSpPr/>
            <p:nvPr/>
          </p:nvSpPr>
          <p:spPr>
            <a:xfrm>
              <a:off x="3357554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18" name="矩形 717"/>
            <p:cNvSpPr/>
            <p:nvPr/>
          </p:nvSpPr>
          <p:spPr>
            <a:xfrm>
              <a:off x="3571868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19" name="矩形 718"/>
            <p:cNvSpPr/>
            <p:nvPr/>
          </p:nvSpPr>
          <p:spPr>
            <a:xfrm>
              <a:off x="3500430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20" name="矩形 719"/>
            <p:cNvSpPr/>
            <p:nvPr/>
          </p:nvSpPr>
          <p:spPr>
            <a:xfrm>
              <a:off x="3714744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21" name="矩形 720"/>
            <p:cNvSpPr/>
            <p:nvPr/>
          </p:nvSpPr>
          <p:spPr>
            <a:xfrm>
              <a:off x="3643306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22" name="矩形 721"/>
            <p:cNvSpPr/>
            <p:nvPr/>
          </p:nvSpPr>
          <p:spPr>
            <a:xfrm>
              <a:off x="3857620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23" name="矩形 722"/>
            <p:cNvSpPr/>
            <p:nvPr/>
          </p:nvSpPr>
          <p:spPr>
            <a:xfrm>
              <a:off x="3786182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24" name="矩形 723"/>
            <p:cNvSpPr/>
            <p:nvPr/>
          </p:nvSpPr>
          <p:spPr>
            <a:xfrm>
              <a:off x="4000496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25" name="矩形 724"/>
            <p:cNvSpPr/>
            <p:nvPr/>
          </p:nvSpPr>
          <p:spPr>
            <a:xfrm>
              <a:off x="3929058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26" name="矩形 725"/>
            <p:cNvSpPr/>
            <p:nvPr/>
          </p:nvSpPr>
          <p:spPr>
            <a:xfrm>
              <a:off x="4143372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27" name="矩形 726"/>
            <p:cNvSpPr/>
            <p:nvPr/>
          </p:nvSpPr>
          <p:spPr>
            <a:xfrm>
              <a:off x="4071934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28" name="矩形 727"/>
            <p:cNvSpPr/>
            <p:nvPr/>
          </p:nvSpPr>
          <p:spPr>
            <a:xfrm>
              <a:off x="4286248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29" name="矩形 728"/>
            <p:cNvSpPr/>
            <p:nvPr/>
          </p:nvSpPr>
          <p:spPr>
            <a:xfrm>
              <a:off x="4214810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30" name="矩形 729"/>
            <p:cNvSpPr/>
            <p:nvPr/>
          </p:nvSpPr>
          <p:spPr>
            <a:xfrm>
              <a:off x="4429124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31" name="矩形 730"/>
            <p:cNvSpPr/>
            <p:nvPr/>
          </p:nvSpPr>
          <p:spPr>
            <a:xfrm>
              <a:off x="4357686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32" name="矩形 731"/>
            <p:cNvSpPr/>
            <p:nvPr/>
          </p:nvSpPr>
          <p:spPr>
            <a:xfrm>
              <a:off x="4572000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33" name="矩形 732"/>
            <p:cNvSpPr/>
            <p:nvPr/>
          </p:nvSpPr>
          <p:spPr>
            <a:xfrm>
              <a:off x="4500562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34" name="矩形 733"/>
            <p:cNvSpPr/>
            <p:nvPr/>
          </p:nvSpPr>
          <p:spPr>
            <a:xfrm>
              <a:off x="4714876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35" name="矩形 734"/>
            <p:cNvSpPr/>
            <p:nvPr/>
          </p:nvSpPr>
          <p:spPr>
            <a:xfrm>
              <a:off x="4643438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36" name="矩形 735"/>
            <p:cNvSpPr/>
            <p:nvPr/>
          </p:nvSpPr>
          <p:spPr>
            <a:xfrm>
              <a:off x="4857752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37" name="矩形 736"/>
            <p:cNvSpPr/>
            <p:nvPr/>
          </p:nvSpPr>
          <p:spPr>
            <a:xfrm>
              <a:off x="4786314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38" name="矩形 737"/>
            <p:cNvSpPr/>
            <p:nvPr/>
          </p:nvSpPr>
          <p:spPr>
            <a:xfrm>
              <a:off x="5000628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39" name="矩形 738"/>
            <p:cNvSpPr/>
            <p:nvPr/>
          </p:nvSpPr>
          <p:spPr>
            <a:xfrm>
              <a:off x="4929190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40" name="矩形 739"/>
            <p:cNvSpPr/>
            <p:nvPr/>
          </p:nvSpPr>
          <p:spPr>
            <a:xfrm>
              <a:off x="5143504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41" name="矩形 740"/>
            <p:cNvSpPr/>
            <p:nvPr/>
          </p:nvSpPr>
          <p:spPr>
            <a:xfrm>
              <a:off x="5072066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42" name="矩形 741"/>
            <p:cNvSpPr/>
            <p:nvPr/>
          </p:nvSpPr>
          <p:spPr>
            <a:xfrm>
              <a:off x="5286380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43" name="矩形 742"/>
            <p:cNvSpPr/>
            <p:nvPr/>
          </p:nvSpPr>
          <p:spPr>
            <a:xfrm>
              <a:off x="5214942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44" name="矩形 743"/>
            <p:cNvSpPr/>
            <p:nvPr/>
          </p:nvSpPr>
          <p:spPr>
            <a:xfrm>
              <a:off x="5429256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45" name="矩形 744"/>
            <p:cNvSpPr/>
            <p:nvPr/>
          </p:nvSpPr>
          <p:spPr>
            <a:xfrm>
              <a:off x="5357818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46" name="矩形 745"/>
            <p:cNvSpPr/>
            <p:nvPr/>
          </p:nvSpPr>
          <p:spPr>
            <a:xfrm>
              <a:off x="5572132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47" name="矩形 746"/>
            <p:cNvSpPr/>
            <p:nvPr/>
          </p:nvSpPr>
          <p:spPr>
            <a:xfrm>
              <a:off x="5500694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48" name="矩形 747"/>
            <p:cNvSpPr/>
            <p:nvPr/>
          </p:nvSpPr>
          <p:spPr>
            <a:xfrm>
              <a:off x="5715008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749" name="矩形 748"/>
            <p:cNvSpPr/>
            <p:nvPr/>
          </p:nvSpPr>
          <p:spPr>
            <a:xfrm>
              <a:off x="5643570" y="3857628"/>
              <a:ext cx="71438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800" dirty="0" smtClean="0">
                <a:latin typeface="標楷體" pitchFamily="65" charset="-120"/>
                <a:ea typeface="標楷體" pitchFamily="65" charset="-120"/>
              </a:endParaRPr>
            </a:p>
          </p:txBody>
        </p:sp>
      </p:grpSp>
      <p:cxnSp>
        <p:nvCxnSpPr>
          <p:cNvPr id="328" name="直線單箭頭接點 327"/>
          <p:cNvCxnSpPr/>
          <p:nvPr/>
        </p:nvCxnSpPr>
        <p:spPr>
          <a:xfrm>
            <a:off x="500034" y="5500702"/>
            <a:ext cx="49292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接點 329"/>
          <p:cNvCxnSpPr/>
          <p:nvPr/>
        </p:nvCxnSpPr>
        <p:spPr>
          <a:xfrm rot="5400000">
            <a:off x="678629" y="5536421"/>
            <a:ext cx="642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接點 330"/>
          <p:cNvCxnSpPr/>
          <p:nvPr/>
        </p:nvCxnSpPr>
        <p:spPr>
          <a:xfrm rot="5400000">
            <a:off x="1678761" y="5536421"/>
            <a:ext cx="642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接點 331"/>
          <p:cNvCxnSpPr/>
          <p:nvPr/>
        </p:nvCxnSpPr>
        <p:spPr>
          <a:xfrm rot="5400000">
            <a:off x="3964777" y="5536421"/>
            <a:ext cx="642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文字方塊 332"/>
          <p:cNvSpPr txBox="1"/>
          <p:nvPr/>
        </p:nvSpPr>
        <p:spPr>
          <a:xfrm>
            <a:off x="428596" y="4929198"/>
            <a:ext cx="5143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上次開機時間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T</a:t>
            </a:r>
            <a:r>
              <a:rPr lang="zh-TW" altLang="en-US" sz="1200" dirty="0" smtClean="0"/>
              <a:t>                                                                這次開機時間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Now</a:t>
            </a:r>
          </a:p>
        </p:txBody>
      </p:sp>
      <p:sp>
        <p:nvSpPr>
          <p:cNvPr id="334" name="文字方塊 333"/>
          <p:cNvSpPr txBox="1"/>
          <p:nvPr/>
        </p:nvSpPr>
        <p:spPr>
          <a:xfrm>
            <a:off x="928662" y="5286388"/>
            <a:ext cx="15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AAAAA…..……..A</a:t>
            </a:r>
          </a:p>
        </p:txBody>
      </p:sp>
      <p:sp>
        <p:nvSpPr>
          <p:cNvPr id="335" name="文字方塊 334"/>
          <p:cNvSpPr txBox="1"/>
          <p:nvPr/>
        </p:nvSpPr>
        <p:spPr>
          <a:xfrm>
            <a:off x="1500166" y="5857892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上次關機時間</a:t>
            </a:r>
            <a:endParaRPr lang="en-US" altLang="zh-TW" sz="1200" dirty="0" smtClean="0"/>
          </a:p>
        </p:txBody>
      </p:sp>
      <p:cxnSp>
        <p:nvCxnSpPr>
          <p:cNvPr id="337" name="直線單箭頭接點 336"/>
          <p:cNvCxnSpPr/>
          <p:nvPr/>
        </p:nvCxnSpPr>
        <p:spPr>
          <a:xfrm>
            <a:off x="2000232" y="5713428"/>
            <a:ext cx="228601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文字方塊 338"/>
          <p:cNvSpPr txBox="1"/>
          <p:nvPr/>
        </p:nvSpPr>
        <p:spPr>
          <a:xfrm>
            <a:off x="2714612" y="5652331"/>
            <a:ext cx="121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關機時間</a:t>
            </a:r>
            <a:endParaRPr lang="en-US" altLang="zh-TW" sz="1200" dirty="0" smtClean="0"/>
          </a:p>
        </p:txBody>
      </p:sp>
      <p:cxnSp>
        <p:nvCxnSpPr>
          <p:cNvPr id="338" name="直線單箭頭接點 337"/>
          <p:cNvCxnSpPr/>
          <p:nvPr/>
        </p:nvCxnSpPr>
        <p:spPr>
          <a:xfrm rot="5400000">
            <a:off x="7536677" y="5964255"/>
            <a:ext cx="928694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字方塊 340"/>
          <p:cNvSpPr txBox="1"/>
          <p:nvPr/>
        </p:nvSpPr>
        <p:spPr>
          <a:xfrm>
            <a:off x="7929586" y="5805090"/>
            <a:ext cx="1214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solidFill>
                  <a:srgbClr val="FF0000"/>
                </a:solidFill>
              </a:rPr>
              <a:t>相差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2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分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9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秒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寫相機失效註記進主機</a:t>
            </a:r>
            <a:r>
              <a:rPr lang="en-US" altLang="zh-TW" dirty="0" smtClean="0"/>
              <a:t>EEPROM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42910" y="1357298"/>
            <a:ext cx="78581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相機未接上時，因故被宣告為失效，先把失效原因寫到主機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EEPROM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，每次相機接上時，先檢查是否同一相機、是否有失效註記，若是，就把錯誤碼寫到相機裡。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主機持續運作，發現相機拔除過久，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914400" lvl="1" indent="-457200">
              <a:buFont typeface="Wingdings" pitchFamily="2" charset="2"/>
              <a:buAutoNum type="circleNumWdWhitePlain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相機使用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&lt;30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分、相機拔除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&gt;30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分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914400" lvl="1" indent="-457200">
              <a:buFont typeface="+mj-lt"/>
              <a:buAutoNum type="circleNumWdWhitePlain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相機使用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&gt;30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分、相機拔除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&gt;1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分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914400" lvl="1" indent="-457200"/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相機拔除時期，每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分鐘檢查一次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主機關機，下次開機時，會累計關機時間，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914400" lvl="1" indent="-457200">
              <a:buFont typeface="Wingdings" pitchFamily="2" charset="2"/>
              <a:buAutoNum type="circleNumWdWhitePlain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相機使用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&lt;30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分、累計關機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&gt;30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分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914400" lvl="1" indent="-457200">
              <a:buFont typeface="Wingdings" pitchFamily="2" charset="2"/>
              <a:buAutoNum type="circleNumWdWhitePlain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相機使用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&gt;30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分、累計關機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&gt;1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分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914400" lvl="1" indent="-457200"/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主機開機時，檢查一次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內視鏡相機防止二次使用機制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7158" y="1288398"/>
            <a:ext cx="85725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主機開機後，計算上次關機時間。主機把當時時間寫進主機</a:t>
            </a:r>
            <a:r>
              <a:rPr lang="en-US" altLang="zh-TW" sz="1900" dirty="0" smtClean="0">
                <a:latin typeface="標楷體" pitchFamily="65" charset="-120"/>
                <a:ea typeface="標楷體" pitchFamily="65" charset="-120"/>
              </a:rPr>
              <a:t>EEPROM</a:t>
            </a: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，之後每隔</a:t>
            </a:r>
            <a:r>
              <a:rPr lang="en-US" altLang="zh-TW" sz="1900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分鐘寫</a:t>
            </a:r>
            <a:r>
              <a:rPr lang="en-US" altLang="zh-TW" sz="19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A</a:t>
            </a: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進主機</a:t>
            </a:r>
            <a:r>
              <a:rPr lang="en-US" altLang="zh-TW" sz="1900" dirty="0" smtClean="0">
                <a:latin typeface="標楷體" pitchFamily="65" charset="-120"/>
                <a:ea typeface="標楷體" pitchFamily="65" charset="-120"/>
              </a:rPr>
              <a:t>EEPROM(28)</a:t>
            </a: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19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AutoNum type="arabicPeriod"/>
            </a:pP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相機接上後，確認相機是否可用。</a:t>
            </a:r>
            <a:endParaRPr lang="en-US" altLang="zh-TW" sz="1900" dirty="0" smtClean="0">
              <a:latin typeface="標楷體" pitchFamily="65" charset="-120"/>
              <a:ea typeface="標楷體" pitchFamily="65" charset="-120"/>
            </a:endParaRPr>
          </a:p>
          <a:p>
            <a:pPr marL="914400" lvl="1" indent="-457200">
              <a:buFont typeface="Wingdings" pitchFamily="2" charset="2"/>
              <a:buAutoNum type="circleNumWdWhitePlain"/>
            </a:pP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若有錯誤碼，直接禁止使用。</a:t>
            </a:r>
            <a:endParaRPr lang="en-US" altLang="zh-TW" sz="1900" dirty="0" smtClean="0">
              <a:latin typeface="標楷體" pitchFamily="65" charset="-120"/>
              <a:ea typeface="標楷體" pitchFamily="65" charset="-120"/>
            </a:endParaRPr>
          </a:p>
          <a:p>
            <a:pPr marL="914400" lvl="1" indent="-457200">
              <a:buAutoNum type="circleNumWdWhitePlain"/>
            </a:pP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若全新，按</a:t>
            </a:r>
            <a:r>
              <a:rPr lang="en-US" altLang="zh-TW" sz="1900" dirty="0" smtClean="0">
                <a:latin typeface="標楷體" pitchFamily="65" charset="-120"/>
                <a:ea typeface="標楷體" pitchFamily="65" charset="-120"/>
              </a:rPr>
              <a:t>START</a:t>
            </a: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開始使用</a:t>
            </a:r>
            <a:r>
              <a:rPr lang="en-US" altLang="zh-TW" sz="1900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分鐘後，主機寫</a:t>
            </a:r>
            <a:r>
              <a:rPr lang="zh-TW" altLang="en-US" sz="19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當時時間</a:t>
            </a: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進相機</a:t>
            </a:r>
            <a:r>
              <a:rPr lang="en-US" altLang="zh-TW" sz="1900" dirty="0" smtClean="0">
                <a:latin typeface="標楷體" pitchFamily="65" charset="-120"/>
                <a:ea typeface="標楷體" pitchFamily="65" charset="-120"/>
              </a:rPr>
              <a:t>(B)</a:t>
            </a: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、主機寫</a:t>
            </a:r>
            <a:r>
              <a:rPr lang="zh-TW" altLang="en-US" sz="19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當時時間</a:t>
            </a: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和</a:t>
            </a:r>
            <a:r>
              <a:rPr lang="zh-TW" altLang="en-US" sz="19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相機序號</a:t>
            </a: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進主機</a:t>
            </a:r>
            <a:r>
              <a:rPr lang="en-US" altLang="zh-TW" sz="1900" dirty="0" smtClean="0">
                <a:latin typeface="標楷體" pitchFamily="65" charset="-120"/>
                <a:ea typeface="標楷體" pitchFamily="65" charset="-120"/>
              </a:rPr>
              <a:t>EEPROM(25)</a:t>
            </a: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1900" dirty="0" smtClean="0">
              <a:latin typeface="標楷體" pitchFamily="65" charset="-120"/>
              <a:ea typeface="標楷體" pitchFamily="65" charset="-120"/>
            </a:endParaRPr>
          </a:p>
          <a:p>
            <a:pPr marL="914400" lvl="1" indent="-457200">
              <a:buAutoNum type="circleNumWdWhitePlain"/>
            </a:pP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非全新相機，檢查相機序號是否跟上次使用的相機一樣，若不同，即禁止使用。</a:t>
            </a:r>
            <a:endParaRPr lang="en-US" altLang="zh-TW" sz="1900" dirty="0" smtClean="0">
              <a:latin typeface="標楷體" pitchFamily="65" charset="-120"/>
              <a:ea typeface="標楷體" pitchFamily="65" charset="-120"/>
            </a:endParaRPr>
          </a:p>
          <a:p>
            <a:pPr marL="914400" lvl="1" indent="-457200">
              <a:buAutoNum type="circleNumWdWhitePlain"/>
            </a:pP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非全新相機，檢查有無此相機的失效註記，若有，即禁止使用。</a:t>
            </a:r>
            <a:endParaRPr lang="en-US" altLang="zh-TW" sz="1900" dirty="0" smtClean="0">
              <a:latin typeface="標楷體" pitchFamily="65" charset="-120"/>
              <a:ea typeface="標楷體" pitchFamily="65" charset="-120"/>
            </a:endParaRPr>
          </a:p>
          <a:p>
            <a:pPr marL="914400" lvl="1" indent="-457200">
              <a:buAutoNum type="circleNumWdWhitePlain"/>
            </a:pP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讀出相機已使用過的時間，讀出主機</a:t>
            </a:r>
            <a:r>
              <a:rPr lang="en-US" altLang="zh-TW" sz="1900" dirty="0" smtClean="0">
                <a:latin typeface="標楷體" pitchFamily="65" charset="-120"/>
                <a:ea typeface="標楷體" pitchFamily="65" charset="-120"/>
              </a:rPr>
              <a:t>EEPROM(25)</a:t>
            </a: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中相機已拔除時間，要累計相機使用時間及累計相機拔除時間。判斷此相機是否可用。</a:t>
            </a:r>
            <a:endParaRPr lang="en-US" altLang="zh-TW" sz="1900" dirty="0" smtClean="0">
              <a:latin typeface="標楷體" pitchFamily="65" charset="-120"/>
              <a:ea typeface="標楷體" pitchFamily="65" charset="-120"/>
            </a:endParaRPr>
          </a:p>
          <a:p>
            <a:pPr marL="914400" lvl="1" indent="-457200">
              <a:buAutoNum type="circleNumWdWhitePlain"/>
            </a:pP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更新累計關機時間至</a:t>
            </a:r>
            <a:r>
              <a:rPr lang="en-US" altLang="zh-TW" sz="1900" dirty="0" smtClean="0">
                <a:latin typeface="標楷體" pitchFamily="65" charset="-120"/>
                <a:ea typeface="標楷體" pitchFamily="65" charset="-120"/>
              </a:rPr>
              <a:t>EEPROM(25)</a:t>
            </a: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19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AutoNum type="arabicPeriod"/>
            </a:pP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按</a:t>
            </a:r>
            <a:r>
              <a:rPr lang="en-US" altLang="zh-TW" sz="1900" dirty="0" smtClean="0">
                <a:latin typeface="標楷體" pitchFamily="65" charset="-120"/>
                <a:ea typeface="標楷體" pitchFamily="65" charset="-120"/>
              </a:rPr>
              <a:t>START</a:t>
            </a: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開始使用，每隔</a:t>
            </a:r>
            <a:r>
              <a:rPr lang="en-US" altLang="zh-TW" sz="1900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分鐘，主機寫</a:t>
            </a:r>
            <a:r>
              <a:rPr lang="en-US" altLang="zh-TW" sz="19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A</a:t>
            </a: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進相機</a:t>
            </a:r>
            <a:r>
              <a:rPr lang="en-US" altLang="zh-TW" sz="1900" dirty="0" smtClean="0">
                <a:latin typeface="標楷體" pitchFamily="65" charset="-120"/>
                <a:ea typeface="標楷體" pitchFamily="65" charset="-120"/>
              </a:rPr>
              <a:t>(C)</a:t>
            </a: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，主機寫</a:t>
            </a:r>
            <a:r>
              <a:rPr lang="en-US" altLang="zh-TW" sz="19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A</a:t>
            </a: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進主機</a:t>
            </a:r>
            <a:r>
              <a:rPr lang="en-US" altLang="zh-TW" sz="1900" dirty="0" smtClean="0">
                <a:latin typeface="標楷體" pitchFamily="65" charset="-120"/>
                <a:ea typeface="標楷體" pitchFamily="65" charset="-120"/>
              </a:rPr>
              <a:t>EEPROM(25)</a:t>
            </a: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。若再按</a:t>
            </a:r>
            <a:r>
              <a:rPr lang="en-US" altLang="zh-TW" sz="1900" dirty="0" smtClean="0">
                <a:latin typeface="標楷體" pitchFamily="65" charset="-120"/>
                <a:ea typeface="標楷體" pitchFamily="65" charset="-120"/>
              </a:rPr>
              <a:t>START</a:t>
            </a: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，即未啟動狀態，則停止寫資料。</a:t>
            </a:r>
            <a:endParaRPr lang="en-US" altLang="zh-TW" sz="19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AutoNum type="arabicPeriod"/>
            </a:pP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累計使用滿</a:t>
            </a:r>
            <a:r>
              <a:rPr lang="en-US" altLang="zh-TW" sz="1900" dirty="0" smtClean="0">
                <a:latin typeface="標楷體" pitchFamily="65" charset="-120"/>
                <a:ea typeface="標楷體" pitchFamily="65" charset="-120"/>
              </a:rPr>
              <a:t>30</a:t>
            </a: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分鐘，主機寫</a:t>
            </a:r>
            <a:r>
              <a:rPr lang="zh-TW" altLang="en-US" sz="19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當時時間</a:t>
            </a: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進相機</a:t>
            </a:r>
            <a:r>
              <a:rPr lang="en-US" altLang="zh-TW" sz="1900" dirty="0" smtClean="0">
                <a:latin typeface="標楷體" pitchFamily="65" charset="-120"/>
                <a:ea typeface="標楷體" pitchFamily="65" charset="-120"/>
              </a:rPr>
              <a:t>(D)</a:t>
            </a: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19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AutoNum type="arabicPeriod"/>
            </a:pP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開始使用後，相機拔除時，主機每隔</a:t>
            </a:r>
            <a:r>
              <a:rPr lang="en-US" altLang="zh-TW" sz="1900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分鐘寫</a:t>
            </a:r>
            <a:r>
              <a:rPr lang="en-US" altLang="zh-TW" sz="19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B</a:t>
            </a: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進主機</a:t>
            </a:r>
            <a:r>
              <a:rPr lang="en-US" altLang="zh-TW" sz="1900" dirty="0" smtClean="0">
                <a:latin typeface="標楷體" pitchFamily="65" charset="-120"/>
                <a:ea typeface="標楷體" pitchFamily="65" charset="-120"/>
              </a:rPr>
              <a:t>EEPROM(25)</a:t>
            </a: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。同時檢查相機拔除時間是否過久。若拔除時間過久，寫失效註記進主機</a:t>
            </a:r>
            <a:r>
              <a:rPr lang="en-US" altLang="zh-TW" sz="1900" dirty="0" smtClean="0">
                <a:latin typeface="標楷體" pitchFamily="65" charset="-120"/>
                <a:ea typeface="標楷體" pitchFamily="65" charset="-120"/>
              </a:rPr>
              <a:t>EEPROM(28)</a:t>
            </a:r>
            <a:r>
              <a:rPr lang="zh-TW" altLang="en-US" sz="19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19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內視鏡相機防止二次使用機制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14282" y="1142984"/>
            <a:ext cx="8786874" cy="574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系統上電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/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相機接上時，檢查相機是否有錯誤碼？</a:t>
            </a:r>
          </a:p>
          <a:p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	讀相機之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flash 0xE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，若有錯誤碼，立刻禁止使用。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同時把這個禁止使用的相機的序號寫到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EEPROM Page25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5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檢查相機是否為全新？</a:t>
            </a:r>
          </a:p>
          <a:p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	讀相機之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flash 0xB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，若資料皆為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0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，則為全新相機。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(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沒有使用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分鐘的紀錄，就是全新相機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endParaRPr lang="en-US" altLang="zh-TW" sz="5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1. 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全新相機	清除使用時間、拔除時間變數</a:t>
            </a:r>
          </a:p>
          <a:p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		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分鐘後，清除主機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Page25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資料，更新主機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Page25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資料</a:t>
            </a:r>
          </a:p>
          <a:p>
            <a:endParaRPr lang="zh-TW" altLang="en-US" sz="5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2. 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非全新相機	讀相機的序號、讀主機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Page25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資料</a:t>
            </a:r>
          </a:p>
          <a:p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    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2.1 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若序號不同，則判斷為重複使用。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		//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內視鏡不能穿插使用</a:t>
            </a:r>
          </a:p>
          <a:p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    2.2 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若序號相同，即連續使用，要分辨相機短暫拔除、主機短暫重啟、主機長時間重啟。</a:t>
            </a:r>
          </a:p>
          <a:p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	讀相機使用時間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A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，讀主機的相機使用時間與相機拔除時間與累計斷電時間</a:t>
            </a:r>
            <a:endParaRPr lang="en-US" altLang="zh-TW" sz="15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      1.  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檢查是在主機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EEPROM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裏否有此相機的失效註記，若有，判斷為重複使用。</a:t>
            </a:r>
            <a:endParaRPr lang="en-US" altLang="zh-TW" sz="15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      2. 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（相機使用時間 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&lt; 30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分）且（一次斷電時間 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&gt; 30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分），判斷為重複使用。</a:t>
            </a:r>
            <a:endParaRPr lang="en-US" altLang="zh-TW" sz="15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      3. 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（相機使用時間 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&lt; 30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分）且（累計斷電時間 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&gt; 30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分），判斷為重複使用。</a:t>
            </a:r>
            <a:endParaRPr lang="en-US" altLang="zh-TW" sz="15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      4. 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（相機使用時間 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&lt; 30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分）且（相機單次拔除時間 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&gt; 30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分），判斷為重複使用。  註</a:t>
            </a:r>
            <a:endParaRPr lang="en-US" altLang="zh-TW" sz="15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      5. 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（相機使用時間 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&gt; 30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分）且（相機單次拔除時間 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&gt; 1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分），判斷為重複使用。</a:t>
            </a:r>
            <a:endParaRPr lang="en-US" altLang="zh-TW" sz="15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      6. 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（相機使用時間 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&gt; 30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分）且（一次斷電時間 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&gt; 1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分），判斷為重複使用。</a:t>
            </a:r>
            <a:endParaRPr lang="en-US" altLang="zh-TW" sz="15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      7. 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（相機使用時間 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&lt; 30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分）且（相機拔除總時間 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&gt; 30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分）且（最後拔除時間 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&gt; 1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分），</a:t>
            </a:r>
            <a:endParaRPr lang="en-US" altLang="zh-TW" sz="15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	 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判斷為重複使用。</a:t>
            </a:r>
            <a:endParaRPr lang="en-US" altLang="zh-TW" sz="15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      </a:t>
            </a:r>
            <a:r>
              <a:rPr lang="en-US" altLang="zh-TW" sz="1500" strike="sngStrike" dirty="0" smtClean="0">
                <a:latin typeface="標楷體" pitchFamily="65" charset="-120"/>
                <a:ea typeface="標楷體" pitchFamily="65" charset="-120"/>
              </a:rPr>
              <a:t>8. </a:t>
            </a:r>
            <a:r>
              <a:rPr lang="zh-TW" altLang="en-US" sz="1500" strike="sngStrike" dirty="0" smtClean="0">
                <a:latin typeface="標楷體" pitchFamily="65" charset="-120"/>
                <a:ea typeface="標楷體" pitchFamily="65" charset="-120"/>
              </a:rPr>
              <a:t>（相機使用時間 </a:t>
            </a:r>
            <a:r>
              <a:rPr lang="en-US" altLang="zh-TW" sz="1500" strike="sngStrike" dirty="0" smtClean="0">
                <a:latin typeface="標楷體" pitchFamily="65" charset="-120"/>
                <a:ea typeface="標楷體" pitchFamily="65" charset="-120"/>
              </a:rPr>
              <a:t>&gt; 30</a:t>
            </a:r>
            <a:r>
              <a:rPr lang="zh-TW" altLang="en-US" sz="1500" strike="sngStrike" dirty="0" smtClean="0">
                <a:latin typeface="標楷體" pitchFamily="65" charset="-120"/>
                <a:ea typeface="標楷體" pitchFamily="65" charset="-120"/>
              </a:rPr>
              <a:t>分）且（相機拔除總時間 </a:t>
            </a:r>
            <a:r>
              <a:rPr lang="en-US" altLang="zh-TW" sz="1500" strike="sngStrike" dirty="0" smtClean="0">
                <a:latin typeface="標楷體" pitchFamily="65" charset="-120"/>
                <a:ea typeface="標楷體" pitchFamily="65" charset="-120"/>
              </a:rPr>
              <a:t>&gt; 1</a:t>
            </a:r>
            <a:r>
              <a:rPr lang="zh-TW" altLang="en-US" sz="1500" strike="sngStrike" dirty="0" smtClean="0">
                <a:latin typeface="標楷體" pitchFamily="65" charset="-120"/>
                <a:ea typeface="標楷體" pitchFamily="65" charset="-120"/>
              </a:rPr>
              <a:t>分），判斷為重複使用。</a:t>
            </a:r>
            <a:endParaRPr lang="en-US" altLang="zh-TW" sz="1500" strike="sngStrike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	 	   (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第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8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項必包含於第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5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項中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001024" y="3571876"/>
            <a:ext cx="10001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2</a:t>
            </a:r>
          </a:p>
          <a:p>
            <a:pPr algn="r"/>
            <a:endParaRPr lang="en-US" altLang="zh-TW" sz="15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r"/>
            <a:endParaRPr lang="en-US" altLang="zh-TW" sz="15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r"/>
            <a:r>
              <a:rPr lang="en-US" altLang="zh-TW" sz="15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3 4 6 7</a:t>
            </a:r>
          </a:p>
          <a:p>
            <a:pPr algn="r"/>
            <a:r>
              <a:rPr lang="en-US" altLang="zh-TW" sz="15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3</a:t>
            </a:r>
          </a:p>
          <a:p>
            <a:pPr algn="r"/>
            <a:r>
              <a:rPr lang="en-US" altLang="zh-TW" sz="15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4</a:t>
            </a:r>
          </a:p>
          <a:p>
            <a:pPr algn="r"/>
            <a:r>
              <a:rPr lang="en-US" altLang="zh-TW" sz="15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6</a:t>
            </a:r>
          </a:p>
          <a:p>
            <a:pPr algn="r"/>
            <a:r>
              <a:rPr lang="en-US" altLang="zh-TW" sz="15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7</a:t>
            </a:r>
          </a:p>
          <a:p>
            <a:pPr algn="r"/>
            <a:r>
              <a:rPr lang="en-US" altLang="zh-TW" sz="15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5</a:t>
            </a:r>
          </a:p>
          <a:p>
            <a:pPr algn="r"/>
            <a:r>
              <a:rPr lang="en-US" altLang="zh-TW" sz="15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6</a:t>
            </a:r>
          </a:p>
          <a:p>
            <a:pPr algn="r"/>
            <a:endParaRPr lang="en-US" altLang="zh-TW" sz="15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r"/>
            <a:r>
              <a:rPr lang="en-US" altLang="zh-TW" sz="1500" b="1" strike="sngStrike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7</a:t>
            </a:r>
            <a:endParaRPr lang="en-US" altLang="zh-TW" sz="15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286776" y="3214686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錯誤碼</a:t>
            </a:r>
            <a:endParaRPr lang="en-US" altLang="zh-TW" sz="5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內視鏡相機防止二次使用機制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2844" y="1142984"/>
            <a:ext cx="885831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系統上電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/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相機接上時，檢查相機。依序：</a:t>
            </a:r>
            <a:endParaRPr lang="en-US" altLang="zh-TW" sz="1500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是否為全新相機？</a:t>
            </a:r>
            <a:endParaRPr lang="en-US" altLang="zh-TW" sz="15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	讀相機之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flash 0xB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，若資料皆為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0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，則為全新相機。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沒有使用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分鐘的紀錄，就是全新相機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若是全新相機，清除使用時間、拔除時間變數，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分鐘後，清除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/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更新主機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Page25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資料。</a:t>
            </a:r>
            <a:endParaRPr lang="en-US" altLang="zh-TW" sz="1500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/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2.	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是否有錯誤碼？</a:t>
            </a:r>
          </a:p>
          <a:p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	讀相機之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flash 0xE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，若有錯誤碼，立刻禁止使用。</a:t>
            </a:r>
            <a:endParaRPr lang="en-US" altLang="zh-TW" sz="15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同時把這個禁止使用的相機的序號寫到主機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Page25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1500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/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3.	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序號是否相同？</a:t>
            </a:r>
            <a:endParaRPr lang="en-US" altLang="zh-TW" sz="15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	3.1 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若序號不同，則判斷為重複使用。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		//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內視鏡不能穿插使用</a:t>
            </a:r>
          </a:p>
          <a:p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	3.2 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若序號相同，即連續使用。</a:t>
            </a:r>
            <a:endParaRPr lang="en-US" altLang="zh-TW" sz="1500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AutoNum type="arabicPeriod" startAt="4"/>
            </a:pP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有無無效標記？</a:t>
            </a:r>
            <a:endParaRPr lang="en-US" altLang="zh-TW" sz="1500" dirty="0" smtClean="0">
              <a:latin typeface="標楷體" pitchFamily="65" charset="-120"/>
              <a:ea typeface="標楷體" pitchFamily="65" charset="-120"/>
            </a:endParaRPr>
          </a:p>
          <a:p>
            <a:pPr marL="1257300" lvl="2" indent="-342900"/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讀主機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Page25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裡面存放的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4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種可能的相機失效狀況。</a:t>
            </a:r>
            <a:endParaRPr lang="en-US" altLang="zh-TW" sz="1500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AutoNum type="arabicPeriod" startAt="4"/>
            </a:pP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檢查相機插拔、使用時間、關機時間。分辨相機短暫拔除、主機短暫重啟、主機長時間重啟。</a:t>
            </a:r>
          </a:p>
          <a:p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	讀相機使用時間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A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，讀主機的相機使用時間與相機拔除時間與累計斷電時間</a:t>
            </a:r>
            <a:endParaRPr lang="en-US" altLang="zh-TW" sz="15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      1. 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（相機使用時間 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&lt; 30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分）且（一次斷電時間 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&gt; 30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分），判斷為重複使用。</a:t>
            </a:r>
            <a:endParaRPr lang="en-US" altLang="zh-TW" sz="15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      2. 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（相機使用時間 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&lt; 30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分）且（累計斷電時間 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&gt; 30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分），判斷為重複使用。</a:t>
            </a:r>
            <a:endParaRPr lang="en-US" altLang="zh-TW" sz="15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      3. 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（相機使用時間 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&lt; 30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分）且（相機單次拔除時間 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&gt; 30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分），判斷為重複使用。  註</a:t>
            </a:r>
            <a:endParaRPr lang="en-US" altLang="zh-TW" sz="15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      4. 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（相機使用時間 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&gt; 30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分）且（相機單次拔除時間 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&gt; 1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分），判斷為重複使用。</a:t>
            </a:r>
            <a:endParaRPr lang="en-US" altLang="zh-TW" sz="15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      5. 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（相機使用時間 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&gt; 30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分）且（一次斷電時間 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&gt; 1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分），判斷為重複使用。</a:t>
            </a:r>
            <a:endParaRPr lang="en-US" altLang="zh-TW" sz="15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      6. 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（相機使用時間 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&lt; 30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分）且（相機拔除總時間 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&gt; 30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分）且（最後拔除時間 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&gt; 1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分），</a:t>
            </a:r>
            <a:endParaRPr lang="en-US" altLang="zh-TW" sz="15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	 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判斷為重複使用。</a:t>
            </a:r>
            <a:endParaRPr lang="en-US" altLang="zh-TW" sz="15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      </a:t>
            </a:r>
            <a:r>
              <a:rPr lang="en-US" altLang="zh-TW" sz="1500" strike="sngStrike" dirty="0" smtClean="0">
                <a:latin typeface="標楷體" pitchFamily="65" charset="-120"/>
                <a:ea typeface="標楷體" pitchFamily="65" charset="-120"/>
              </a:rPr>
              <a:t>7. </a:t>
            </a:r>
            <a:r>
              <a:rPr lang="zh-TW" altLang="en-US" sz="1500" strike="sngStrike" dirty="0" smtClean="0">
                <a:latin typeface="標楷體" pitchFamily="65" charset="-120"/>
                <a:ea typeface="標楷體" pitchFamily="65" charset="-120"/>
              </a:rPr>
              <a:t>（相機使用時間 </a:t>
            </a:r>
            <a:r>
              <a:rPr lang="en-US" altLang="zh-TW" sz="1500" strike="sngStrike" dirty="0" smtClean="0">
                <a:latin typeface="標楷體" pitchFamily="65" charset="-120"/>
                <a:ea typeface="標楷體" pitchFamily="65" charset="-120"/>
              </a:rPr>
              <a:t>&gt; 30</a:t>
            </a:r>
            <a:r>
              <a:rPr lang="zh-TW" altLang="en-US" sz="1500" strike="sngStrike" dirty="0" smtClean="0">
                <a:latin typeface="標楷體" pitchFamily="65" charset="-120"/>
                <a:ea typeface="標楷體" pitchFamily="65" charset="-120"/>
              </a:rPr>
              <a:t>分）且（相機拔除總時間 </a:t>
            </a:r>
            <a:r>
              <a:rPr lang="en-US" altLang="zh-TW" sz="1500" strike="sngStrike" dirty="0" smtClean="0">
                <a:latin typeface="標楷體" pitchFamily="65" charset="-120"/>
                <a:ea typeface="標楷體" pitchFamily="65" charset="-120"/>
              </a:rPr>
              <a:t>&gt; 1</a:t>
            </a:r>
            <a:r>
              <a:rPr lang="zh-TW" altLang="en-US" sz="1500" strike="sngStrike" dirty="0" smtClean="0">
                <a:latin typeface="標楷體" pitchFamily="65" charset="-120"/>
                <a:ea typeface="標楷體" pitchFamily="65" charset="-120"/>
              </a:rPr>
              <a:t>分），判斷為重複使用。</a:t>
            </a:r>
            <a:endParaRPr lang="en-US" altLang="zh-TW" sz="1500" strike="sngStrike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	 	   (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第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7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項必包含於第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4</a:t>
            </a:r>
            <a:r>
              <a:rPr lang="zh-TW" altLang="en-US" sz="1500" dirty="0" smtClean="0">
                <a:latin typeface="標楷體" pitchFamily="65" charset="-120"/>
                <a:ea typeface="標楷體" pitchFamily="65" charset="-120"/>
              </a:rPr>
              <a:t>項中</a:t>
            </a:r>
            <a:r>
              <a:rPr lang="en-US" altLang="zh-TW" sz="1500" dirty="0" smtClean="0">
                <a:latin typeface="標楷體" pitchFamily="65" charset="-120"/>
                <a:ea typeface="標楷體" pitchFamily="65" charset="-120"/>
              </a:rPr>
              <a:t>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143900" y="2500306"/>
            <a:ext cx="9286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5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錯誤碼</a:t>
            </a:r>
            <a:endParaRPr lang="en-US" altLang="zh-TW" sz="15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r"/>
            <a:endParaRPr lang="en-US" altLang="zh-TW" sz="15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r"/>
            <a:r>
              <a:rPr lang="en-US" altLang="zh-TW" sz="15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2</a:t>
            </a:r>
          </a:p>
          <a:p>
            <a:pPr algn="r"/>
            <a:endParaRPr lang="en-US" altLang="zh-TW" sz="15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r"/>
            <a:endParaRPr lang="en-US" altLang="zh-TW" sz="15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r"/>
            <a:r>
              <a:rPr lang="en-US" altLang="zh-TW" sz="15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3 4 6 7</a:t>
            </a:r>
          </a:p>
          <a:p>
            <a:pPr algn="r"/>
            <a:endParaRPr lang="en-US" altLang="zh-TW" sz="15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r"/>
            <a:endParaRPr lang="en-US" altLang="zh-TW" sz="15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r"/>
            <a:r>
              <a:rPr lang="en-US" altLang="zh-TW" sz="15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3</a:t>
            </a:r>
          </a:p>
          <a:p>
            <a:pPr algn="r"/>
            <a:r>
              <a:rPr lang="en-US" altLang="zh-TW" sz="15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4</a:t>
            </a:r>
          </a:p>
          <a:p>
            <a:pPr algn="r"/>
            <a:r>
              <a:rPr lang="en-US" altLang="zh-TW" sz="15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6</a:t>
            </a:r>
          </a:p>
          <a:p>
            <a:pPr algn="r"/>
            <a:r>
              <a:rPr lang="en-US" altLang="zh-TW" sz="15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7</a:t>
            </a:r>
          </a:p>
          <a:p>
            <a:pPr algn="r"/>
            <a:r>
              <a:rPr lang="en-US" altLang="zh-TW" sz="15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5</a:t>
            </a:r>
          </a:p>
          <a:p>
            <a:pPr algn="r"/>
            <a:r>
              <a:rPr lang="en-US" altLang="zh-TW" sz="15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6</a:t>
            </a:r>
          </a:p>
          <a:p>
            <a:pPr algn="r"/>
            <a:endParaRPr lang="en-US" altLang="zh-TW" sz="15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r"/>
            <a:r>
              <a:rPr lang="en-US" altLang="zh-TW" sz="1500" b="1" strike="sngStrike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7</a:t>
            </a:r>
            <a:endParaRPr lang="en-US" altLang="zh-TW" sz="15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內視鏡相機防止二次使用機制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28794" y="1428736"/>
            <a:ext cx="49292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是否全新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28794" y="2071678"/>
            <a:ext cx="49292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有無錯誤碼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928794" y="2714620"/>
            <a:ext cx="49292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是否相同相機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28794" y="3357562"/>
            <a:ext cx="492922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有無無效標記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928794" y="4000504"/>
            <a:ext cx="4929222" cy="214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關機過久拔除過久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00958" y="1142984"/>
            <a:ext cx="1357322" cy="12144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可用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500958" y="4000504"/>
            <a:ext cx="1357322" cy="12144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不可用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7" idx="2"/>
            <a:endCxn id="9" idx="0"/>
          </p:cNvCxnSpPr>
          <p:nvPr/>
        </p:nvCxnSpPr>
        <p:spPr>
          <a:xfrm rot="5400000">
            <a:off x="4286248" y="196452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9" idx="2"/>
            <a:endCxn id="10" idx="0"/>
          </p:cNvCxnSpPr>
          <p:nvPr/>
        </p:nvCxnSpPr>
        <p:spPr>
          <a:xfrm rot="5400000">
            <a:off x="4286248" y="260746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0" idx="2"/>
            <a:endCxn id="11" idx="0"/>
          </p:cNvCxnSpPr>
          <p:nvPr/>
        </p:nvCxnSpPr>
        <p:spPr>
          <a:xfrm rot="5400000">
            <a:off x="4286248" y="325040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11" idx="2"/>
            <a:endCxn id="12" idx="0"/>
          </p:cNvCxnSpPr>
          <p:nvPr/>
        </p:nvCxnSpPr>
        <p:spPr>
          <a:xfrm rot="5400000">
            <a:off x="4286248" y="389334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2844" y="2857496"/>
            <a:ext cx="1500198" cy="121444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上電開機 或相機接上</a:t>
            </a:r>
            <a:endParaRPr lang="zh-TW" altLang="en-US" dirty="0"/>
          </a:p>
        </p:txBody>
      </p:sp>
      <p:cxnSp>
        <p:nvCxnSpPr>
          <p:cNvPr id="31" name="圖案 30"/>
          <p:cNvCxnSpPr>
            <a:stCxn id="12" idx="2"/>
            <a:endCxn id="8" idx="3"/>
          </p:cNvCxnSpPr>
          <p:nvPr/>
        </p:nvCxnSpPr>
        <p:spPr>
          <a:xfrm rot="5400000" flipH="1" flipV="1">
            <a:off x="4429123" y="1714488"/>
            <a:ext cx="4393437" cy="4464875"/>
          </a:xfrm>
          <a:prstGeom prst="bentConnector4">
            <a:avLst>
              <a:gd name="adj1" fmla="val -5203"/>
              <a:gd name="adj2" fmla="val 10512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19" idx="3"/>
            <a:endCxn id="7" idx="1"/>
          </p:cNvCxnSpPr>
          <p:nvPr/>
        </p:nvCxnSpPr>
        <p:spPr>
          <a:xfrm flipV="1">
            <a:off x="1643042" y="1643050"/>
            <a:ext cx="285752" cy="182166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7" idx="3"/>
            <a:endCxn id="8" idx="1"/>
          </p:cNvCxnSpPr>
          <p:nvPr/>
        </p:nvCxnSpPr>
        <p:spPr>
          <a:xfrm>
            <a:off x="6858016" y="1643050"/>
            <a:ext cx="642942" cy="10715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9" idx="3"/>
            <a:endCxn id="13" idx="1"/>
          </p:cNvCxnSpPr>
          <p:nvPr/>
        </p:nvCxnSpPr>
        <p:spPr>
          <a:xfrm>
            <a:off x="6858016" y="2285992"/>
            <a:ext cx="642942" cy="232173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/>
          <p:cNvCxnSpPr>
            <a:stCxn id="10" idx="3"/>
            <a:endCxn id="13" idx="1"/>
          </p:cNvCxnSpPr>
          <p:nvPr/>
        </p:nvCxnSpPr>
        <p:spPr>
          <a:xfrm>
            <a:off x="6858016" y="2928934"/>
            <a:ext cx="642942" cy="167879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接點 55"/>
          <p:cNvCxnSpPr>
            <a:stCxn id="11" idx="3"/>
            <a:endCxn id="13" idx="1"/>
          </p:cNvCxnSpPr>
          <p:nvPr/>
        </p:nvCxnSpPr>
        <p:spPr>
          <a:xfrm>
            <a:off x="6858016" y="3571876"/>
            <a:ext cx="642942" cy="103585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stCxn id="12" idx="3"/>
            <a:endCxn id="13" idx="1"/>
          </p:cNvCxnSpPr>
          <p:nvPr/>
        </p:nvCxnSpPr>
        <p:spPr>
          <a:xfrm flipV="1">
            <a:off x="6858016" y="4607727"/>
            <a:ext cx="642942" cy="46434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內視鏡相機防止二次使用機制</a:t>
            </a:r>
            <a:endParaRPr lang="zh-TW" altLang="en-US" dirty="0"/>
          </a:p>
        </p:txBody>
      </p:sp>
      <p:grpSp>
        <p:nvGrpSpPr>
          <p:cNvPr id="65" name="群組 64"/>
          <p:cNvGrpSpPr/>
          <p:nvPr/>
        </p:nvGrpSpPr>
        <p:grpSpPr>
          <a:xfrm>
            <a:off x="357158" y="1214422"/>
            <a:ext cx="8143932" cy="5500725"/>
            <a:chOff x="357158" y="1214422"/>
            <a:chExt cx="8143932" cy="5500725"/>
          </a:xfrm>
        </p:grpSpPr>
        <p:cxnSp>
          <p:nvCxnSpPr>
            <p:cNvPr id="190" name="直線單箭頭接點 189"/>
            <p:cNvCxnSpPr>
              <a:stCxn id="316" idx="2"/>
              <a:endCxn id="50" idx="0"/>
            </p:cNvCxnSpPr>
            <p:nvPr/>
          </p:nvCxnSpPr>
          <p:spPr>
            <a:xfrm rot="5400000">
              <a:off x="6679421" y="2893215"/>
              <a:ext cx="178595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單箭頭接點 157"/>
            <p:cNvCxnSpPr>
              <a:stCxn id="154" idx="4"/>
              <a:endCxn id="91" idx="0"/>
            </p:cNvCxnSpPr>
            <p:nvPr/>
          </p:nvCxnSpPr>
          <p:spPr>
            <a:xfrm rot="5400000">
              <a:off x="4179091" y="2964653"/>
              <a:ext cx="121444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單箭頭接點 179"/>
            <p:cNvCxnSpPr>
              <a:stCxn id="112" idx="4"/>
              <a:endCxn id="99" idx="0"/>
            </p:cNvCxnSpPr>
            <p:nvPr/>
          </p:nvCxnSpPr>
          <p:spPr>
            <a:xfrm rot="5400000">
              <a:off x="4250529" y="5179231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流程圖: 決策 4"/>
            <p:cNvSpPr/>
            <p:nvPr/>
          </p:nvSpPr>
          <p:spPr>
            <a:xfrm>
              <a:off x="1643042" y="1215709"/>
              <a:ext cx="1857388" cy="78581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/>
                <a:t>有無</a:t>
              </a:r>
              <a:endParaRPr lang="en-US" altLang="zh-TW" sz="1400" dirty="0" smtClean="0"/>
            </a:p>
            <a:p>
              <a:pPr algn="ctr"/>
              <a:r>
                <a:rPr lang="zh-TW" altLang="en-US" sz="1400" dirty="0" smtClean="0"/>
                <a:t>錯誤碼</a:t>
              </a:r>
              <a:endParaRPr lang="zh-TW" altLang="en-US" sz="1400" dirty="0"/>
            </a:p>
          </p:txBody>
        </p:sp>
        <p:sp>
          <p:nvSpPr>
            <p:cNvPr id="9" name="流程圖: 替代處理程序 8"/>
            <p:cNvSpPr/>
            <p:nvPr/>
          </p:nvSpPr>
          <p:spPr>
            <a:xfrm>
              <a:off x="357158" y="3571876"/>
              <a:ext cx="785818" cy="35719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START</a:t>
              </a:r>
              <a:endParaRPr lang="zh-TW" altLang="en-US" dirty="0"/>
            </a:p>
          </p:txBody>
        </p:sp>
        <p:sp>
          <p:nvSpPr>
            <p:cNvPr id="217" name="流程圖: 決策 216"/>
            <p:cNvSpPr/>
            <p:nvPr/>
          </p:nvSpPr>
          <p:spPr>
            <a:xfrm>
              <a:off x="3857620" y="1215709"/>
              <a:ext cx="1857388" cy="78581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/>
                <a:t>是否全新</a:t>
              </a:r>
              <a:endParaRPr lang="zh-TW" altLang="en-US" sz="1400" dirty="0"/>
            </a:p>
          </p:txBody>
        </p:sp>
        <p:cxnSp>
          <p:nvCxnSpPr>
            <p:cNvPr id="219" name="肘形接點 218"/>
            <p:cNvCxnSpPr>
              <a:endCxn id="217" idx="1"/>
            </p:cNvCxnSpPr>
            <p:nvPr/>
          </p:nvCxnSpPr>
          <p:spPr>
            <a:xfrm>
              <a:off x="3428992" y="1608618"/>
              <a:ext cx="42862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流程圖: 程序 221"/>
            <p:cNvSpPr/>
            <p:nvPr/>
          </p:nvSpPr>
          <p:spPr>
            <a:xfrm>
              <a:off x="6858016" y="4999349"/>
              <a:ext cx="1357322" cy="572791"/>
            </a:xfrm>
            <a:prstGeom prst="flowChartProces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/>
                <a:t>禁止使用</a:t>
              </a:r>
              <a:endParaRPr lang="zh-TW" altLang="en-US" sz="1400" dirty="0"/>
            </a:p>
          </p:txBody>
        </p:sp>
        <p:sp>
          <p:nvSpPr>
            <p:cNvPr id="310" name="文字方塊 309"/>
            <p:cNvSpPr txBox="1"/>
            <p:nvPr/>
          </p:nvSpPr>
          <p:spPr>
            <a:xfrm>
              <a:off x="2500298" y="1759139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Y</a:t>
              </a:r>
              <a:endParaRPr lang="zh-TW" altLang="en-US" sz="1400" dirty="0"/>
            </a:p>
          </p:txBody>
        </p:sp>
        <p:sp>
          <p:nvSpPr>
            <p:cNvPr id="316" name="流程圖: 決策 315"/>
            <p:cNvSpPr/>
            <p:nvPr/>
          </p:nvSpPr>
          <p:spPr>
            <a:xfrm>
              <a:off x="6643702" y="1214422"/>
              <a:ext cx="1857388" cy="78581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100" dirty="0" smtClean="0"/>
                <a:t>確認相機序號是否相同</a:t>
              </a:r>
              <a:endParaRPr lang="zh-TW" altLang="en-US" sz="1100" dirty="0"/>
            </a:p>
          </p:txBody>
        </p:sp>
        <p:cxnSp>
          <p:nvCxnSpPr>
            <p:cNvPr id="326" name="肘形接點 325"/>
            <p:cNvCxnSpPr>
              <a:stCxn id="217" idx="3"/>
              <a:endCxn id="316" idx="1"/>
            </p:cNvCxnSpPr>
            <p:nvPr/>
          </p:nvCxnSpPr>
          <p:spPr>
            <a:xfrm flipV="1">
              <a:off x="5715008" y="1607331"/>
              <a:ext cx="928694" cy="128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文字方塊 376"/>
            <p:cNvSpPr txBox="1"/>
            <p:nvPr/>
          </p:nvSpPr>
          <p:spPr>
            <a:xfrm>
              <a:off x="4643438" y="1715775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Y</a:t>
              </a:r>
              <a:endParaRPr lang="zh-TW" altLang="en-US" sz="1400" dirty="0"/>
            </a:p>
          </p:txBody>
        </p:sp>
        <p:sp>
          <p:nvSpPr>
            <p:cNvPr id="378" name="文字方塊 377"/>
            <p:cNvSpPr txBox="1"/>
            <p:nvPr/>
          </p:nvSpPr>
          <p:spPr>
            <a:xfrm>
              <a:off x="7429520" y="1715775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Y</a:t>
              </a:r>
              <a:endParaRPr lang="zh-TW" altLang="en-US" sz="14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6643702" y="2500306"/>
              <a:ext cx="1857388" cy="107157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/>
                <a:t>讀相機有無失效註記、讀相機插拔時間、算距上次關機時間、讀相機使用時間</a:t>
              </a:r>
              <a:endParaRPr lang="zh-TW" altLang="en-US" sz="1400" dirty="0"/>
            </a:p>
          </p:txBody>
        </p:sp>
        <p:sp>
          <p:nvSpPr>
            <p:cNvPr id="50" name="流程圖: 決策 49"/>
            <p:cNvSpPr/>
            <p:nvPr/>
          </p:nvSpPr>
          <p:spPr>
            <a:xfrm>
              <a:off x="6643702" y="3786190"/>
              <a:ext cx="1857388" cy="78581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/>
                <a:t>判斷是否可用</a:t>
              </a:r>
              <a:endParaRPr lang="zh-TW" altLang="en-US" sz="1400" dirty="0"/>
            </a:p>
          </p:txBody>
        </p:sp>
        <p:sp>
          <p:nvSpPr>
            <p:cNvPr id="88" name="矩形 87"/>
            <p:cNvSpPr/>
            <p:nvPr/>
          </p:nvSpPr>
          <p:spPr>
            <a:xfrm>
              <a:off x="4000496" y="2500306"/>
              <a:ext cx="1643074" cy="928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/>
                <a:t>開始使用、每</a:t>
              </a:r>
              <a:r>
                <a:rPr lang="en-US" altLang="zh-TW" sz="1400" dirty="0" smtClean="0"/>
                <a:t>1</a:t>
              </a:r>
              <a:r>
                <a:rPr lang="zh-TW" altLang="en-US" sz="1400" dirty="0" smtClean="0"/>
                <a:t>分鐘寫</a:t>
              </a:r>
              <a:r>
                <a:rPr lang="en-US" altLang="zh-TW" sz="1400" b="1" dirty="0" smtClean="0">
                  <a:solidFill>
                    <a:srgbClr val="FF0000"/>
                  </a:solidFill>
                </a:rPr>
                <a:t>A</a:t>
              </a:r>
              <a:r>
                <a:rPr lang="zh-TW" altLang="en-US" sz="1400" dirty="0" smtClean="0"/>
                <a:t>進相機</a:t>
              </a:r>
              <a:r>
                <a:rPr lang="en-US" altLang="zh-TW" sz="1400" dirty="0" smtClean="0"/>
                <a:t>/</a:t>
              </a:r>
              <a:r>
                <a:rPr lang="zh-TW" altLang="en-US" sz="1400" dirty="0" smtClean="0"/>
                <a:t>主機</a:t>
              </a:r>
              <a:endParaRPr lang="zh-TW" altLang="en-US" sz="1400" dirty="0"/>
            </a:p>
          </p:txBody>
        </p:sp>
        <p:sp>
          <p:nvSpPr>
            <p:cNvPr id="91" name="流程圖: 決策 90"/>
            <p:cNvSpPr/>
            <p:nvPr/>
          </p:nvSpPr>
          <p:spPr>
            <a:xfrm>
              <a:off x="3857620" y="3571876"/>
              <a:ext cx="1857388" cy="78581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/>
                <a:t>是否拔除相機</a:t>
              </a:r>
              <a:endParaRPr lang="zh-TW" altLang="en-US" sz="1400" dirty="0"/>
            </a:p>
          </p:txBody>
        </p:sp>
        <p:sp>
          <p:nvSpPr>
            <p:cNvPr id="99" name="流程圖: 決策 98"/>
            <p:cNvSpPr/>
            <p:nvPr/>
          </p:nvSpPr>
          <p:spPr>
            <a:xfrm>
              <a:off x="3857620" y="5715016"/>
              <a:ext cx="1857388" cy="78581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/>
                <a:t>是否接上相機</a:t>
              </a:r>
              <a:endParaRPr lang="zh-TW" altLang="en-US" sz="1400" dirty="0"/>
            </a:p>
          </p:txBody>
        </p:sp>
        <p:sp>
          <p:nvSpPr>
            <p:cNvPr id="111" name="流程圖: 接點 110"/>
            <p:cNvSpPr/>
            <p:nvPr/>
          </p:nvSpPr>
          <p:spPr>
            <a:xfrm>
              <a:off x="1357290" y="3678548"/>
              <a:ext cx="142876" cy="1428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流程圖: 接點 111"/>
            <p:cNvSpPr/>
            <p:nvPr/>
          </p:nvSpPr>
          <p:spPr>
            <a:xfrm>
              <a:off x="4714876" y="4500570"/>
              <a:ext cx="142876" cy="1428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8" name="圖案 117"/>
            <p:cNvCxnSpPr>
              <a:stCxn id="99" idx="2"/>
              <a:endCxn id="111" idx="4"/>
            </p:cNvCxnSpPr>
            <p:nvPr/>
          </p:nvCxnSpPr>
          <p:spPr>
            <a:xfrm rot="5400000" flipH="1">
              <a:off x="1767816" y="3482336"/>
              <a:ext cx="2679410" cy="3357586"/>
            </a:xfrm>
            <a:prstGeom prst="bentConnector3">
              <a:avLst>
                <a:gd name="adj1" fmla="val -853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肘形接點 127"/>
            <p:cNvCxnSpPr>
              <a:stCxn id="91" idx="3"/>
              <a:endCxn id="154" idx="6"/>
            </p:cNvCxnSpPr>
            <p:nvPr/>
          </p:nvCxnSpPr>
          <p:spPr>
            <a:xfrm flipH="1" flipV="1">
              <a:off x="4857752" y="2285992"/>
              <a:ext cx="857256" cy="1678793"/>
            </a:xfrm>
            <a:prstGeom prst="bentConnector3">
              <a:avLst>
                <a:gd name="adj1" fmla="val -266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 136"/>
            <p:cNvSpPr/>
            <p:nvPr/>
          </p:nvSpPr>
          <p:spPr>
            <a:xfrm>
              <a:off x="4071934" y="4786322"/>
              <a:ext cx="1428760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/>
                <a:t>每</a:t>
              </a:r>
              <a:r>
                <a:rPr lang="en-US" altLang="zh-TW" sz="1400" dirty="0" smtClean="0"/>
                <a:t>1</a:t>
              </a:r>
              <a:r>
                <a:rPr lang="zh-TW" altLang="en-US" sz="1400" dirty="0" smtClean="0"/>
                <a:t>分鐘寫</a:t>
              </a:r>
              <a:r>
                <a:rPr lang="en-US" altLang="zh-TW" sz="1400" b="1" dirty="0" smtClean="0">
                  <a:solidFill>
                    <a:srgbClr val="FF0000"/>
                  </a:solidFill>
                </a:rPr>
                <a:t>B</a:t>
              </a:r>
              <a:r>
                <a:rPr lang="zh-TW" altLang="en-US" sz="1400" dirty="0" smtClean="0"/>
                <a:t>進主機、檢查是否拔除過久</a:t>
              </a:r>
              <a:endParaRPr lang="zh-TW" altLang="en-US" sz="1400" dirty="0"/>
            </a:p>
          </p:txBody>
        </p:sp>
        <p:cxnSp>
          <p:nvCxnSpPr>
            <p:cNvPr id="147" name="圖案 146"/>
            <p:cNvCxnSpPr>
              <a:stCxn id="111" idx="0"/>
              <a:endCxn id="5" idx="1"/>
            </p:cNvCxnSpPr>
            <p:nvPr/>
          </p:nvCxnSpPr>
          <p:spPr>
            <a:xfrm rot="5400000" flipH="1" flipV="1">
              <a:off x="500920" y="2536426"/>
              <a:ext cx="2069930" cy="21431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流程圖: 接點 153"/>
            <p:cNvSpPr/>
            <p:nvPr/>
          </p:nvSpPr>
          <p:spPr>
            <a:xfrm>
              <a:off x="4714876" y="2214554"/>
              <a:ext cx="142876" cy="14287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3" name="直線單箭頭接點 182"/>
            <p:cNvCxnSpPr>
              <a:stCxn id="9" idx="3"/>
              <a:endCxn id="111" idx="2"/>
            </p:cNvCxnSpPr>
            <p:nvPr/>
          </p:nvCxnSpPr>
          <p:spPr>
            <a:xfrm flipV="1">
              <a:off x="1142976" y="3749986"/>
              <a:ext cx="214314" cy="4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文字方塊 184"/>
            <p:cNvSpPr txBox="1"/>
            <p:nvPr/>
          </p:nvSpPr>
          <p:spPr>
            <a:xfrm>
              <a:off x="4643438" y="6264495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Y</a:t>
              </a:r>
              <a:endParaRPr lang="zh-TW" altLang="en-US" sz="1400" dirty="0"/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4643438" y="4049917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Y</a:t>
              </a:r>
              <a:endParaRPr lang="zh-TW" altLang="en-US" sz="1400" dirty="0"/>
            </a:p>
          </p:txBody>
        </p:sp>
        <p:cxnSp>
          <p:nvCxnSpPr>
            <p:cNvPr id="203" name="圖案 202"/>
            <p:cNvCxnSpPr>
              <a:stCxn id="5" idx="2"/>
              <a:endCxn id="222" idx="3"/>
            </p:cNvCxnSpPr>
            <p:nvPr/>
          </p:nvCxnSpPr>
          <p:spPr>
            <a:xfrm rot="16200000" flipH="1">
              <a:off x="3751428" y="821835"/>
              <a:ext cx="3284218" cy="5643602"/>
            </a:xfrm>
            <a:prstGeom prst="bentConnector4">
              <a:avLst>
                <a:gd name="adj1" fmla="val 2137"/>
                <a:gd name="adj2" fmla="val 113953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單箭頭接點 204"/>
            <p:cNvCxnSpPr>
              <a:stCxn id="217" idx="2"/>
              <a:endCxn id="154" idx="0"/>
            </p:cNvCxnSpPr>
            <p:nvPr/>
          </p:nvCxnSpPr>
          <p:spPr>
            <a:xfrm rot="5400000">
              <a:off x="4679801" y="2108040"/>
              <a:ext cx="213027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文字方塊 213"/>
            <p:cNvSpPr txBox="1"/>
            <p:nvPr/>
          </p:nvSpPr>
          <p:spPr>
            <a:xfrm>
              <a:off x="7429520" y="4286256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Y</a:t>
              </a:r>
              <a:endParaRPr lang="zh-TW" altLang="en-US" sz="1400" dirty="0"/>
            </a:p>
          </p:txBody>
        </p:sp>
        <p:cxnSp>
          <p:nvCxnSpPr>
            <p:cNvPr id="218" name="肘形接點 217"/>
            <p:cNvCxnSpPr>
              <a:stCxn id="50" idx="3"/>
              <a:endCxn id="222" idx="3"/>
            </p:cNvCxnSpPr>
            <p:nvPr/>
          </p:nvCxnSpPr>
          <p:spPr>
            <a:xfrm flipH="1">
              <a:off x="8215338" y="4179099"/>
              <a:ext cx="285752" cy="1106646"/>
            </a:xfrm>
            <a:prstGeom prst="bentConnector3">
              <a:avLst>
                <a:gd name="adj1" fmla="val -7999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肘形接點 232"/>
            <p:cNvCxnSpPr>
              <a:stCxn id="316" idx="3"/>
              <a:endCxn id="222" idx="3"/>
            </p:cNvCxnSpPr>
            <p:nvPr/>
          </p:nvCxnSpPr>
          <p:spPr>
            <a:xfrm flipH="1">
              <a:off x="8215338" y="1607331"/>
              <a:ext cx="285752" cy="3678414"/>
            </a:xfrm>
            <a:prstGeom prst="bentConnector3">
              <a:avLst>
                <a:gd name="adj1" fmla="val -7999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肘形接點 250"/>
            <p:cNvCxnSpPr>
              <a:stCxn id="99" idx="3"/>
              <a:endCxn id="112" idx="6"/>
            </p:cNvCxnSpPr>
            <p:nvPr/>
          </p:nvCxnSpPr>
          <p:spPr>
            <a:xfrm flipH="1" flipV="1">
              <a:off x="4857752" y="4572008"/>
              <a:ext cx="857256" cy="1535917"/>
            </a:xfrm>
            <a:prstGeom prst="bentConnector3">
              <a:avLst>
                <a:gd name="adj1" fmla="val -2666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線單箭頭接點 255"/>
            <p:cNvCxnSpPr>
              <a:stCxn id="91" idx="2"/>
              <a:endCxn id="112" idx="0"/>
            </p:cNvCxnSpPr>
            <p:nvPr/>
          </p:nvCxnSpPr>
          <p:spPr>
            <a:xfrm rot="5400000">
              <a:off x="4714876" y="4429132"/>
              <a:ext cx="14287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圖案 257"/>
            <p:cNvCxnSpPr>
              <a:stCxn id="50" idx="2"/>
              <a:endCxn id="154" idx="7"/>
            </p:cNvCxnSpPr>
            <p:nvPr/>
          </p:nvCxnSpPr>
          <p:spPr>
            <a:xfrm rot="5400000" flipH="1">
              <a:off x="5036347" y="2035959"/>
              <a:ext cx="2336530" cy="2735568"/>
            </a:xfrm>
            <a:prstGeom prst="bentConnector5">
              <a:avLst>
                <a:gd name="adj1" fmla="val -9784"/>
                <a:gd name="adj2" fmla="val 45701"/>
                <a:gd name="adj3" fmla="val 10228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流程圖: 決策 39"/>
            <p:cNvSpPr/>
            <p:nvPr/>
          </p:nvSpPr>
          <p:spPr>
            <a:xfrm>
              <a:off x="6611952" y="5726129"/>
              <a:ext cx="1857388" cy="78581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/>
                <a:t>是否更換相機</a:t>
              </a:r>
              <a:endParaRPr lang="zh-TW" altLang="en-US" sz="1400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7404098" y="6250187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Y</a:t>
              </a:r>
              <a:endParaRPr lang="zh-TW" altLang="en-US" sz="1400" dirty="0"/>
            </a:p>
          </p:txBody>
        </p:sp>
        <p:cxnSp>
          <p:nvCxnSpPr>
            <p:cNvPr id="46" name="直線單箭頭接點 45"/>
            <p:cNvCxnSpPr>
              <a:stCxn id="222" idx="2"/>
              <a:endCxn id="40" idx="0"/>
            </p:cNvCxnSpPr>
            <p:nvPr/>
          </p:nvCxnSpPr>
          <p:spPr>
            <a:xfrm rot="16200000" flipH="1">
              <a:off x="7461667" y="5647149"/>
              <a:ext cx="153989" cy="39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肘形接點 48"/>
            <p:cNvCxnSpPr>
              <a:stCxn id="40" idx="2"/>
            </p:cNvCxnSpPr>
            <p:nvPr/>
          </p:nvCxnSpPr>
          <p:spPr>
            <a:xfrm rot="5400000">
              <a:off x="6061880" y="5236381"/>
              <a:ext cx="203201" cy="275433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肘形接點 62"/>
            <p:cNvCxnSpPr>
              <a:stCxn id="40" idx="3"/>
              <a:endCxn id="222" idx="3"/>
            </p:cNvCxnSpPr>
            <p:nvPr/>
          </p:nvCxnSpPr>
          <p:spPr>
            <a:xfrm flipH="1" flipV="1">
              <a:off x="8215338" y="5285745"/>
              <a:ext cx="254002" cy="833293"/>
            </a:xfrm>
            <a:prstGeom prst="bentConnector3">
              <a:avLst>
                <a:gd name="adj1" fmla="val -103124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Error Code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14282" y="1379885"/>
            <a:ext cx="885831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VIDEO_OK				0	//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沒問題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  <a:cs typeface="Arial Unicode MS" pitchFamily="34" charset="-120"/>
            </a:endParaRPr>
          </a:p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VIDEO_FORBID_ALL			1	//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其他錯誤狀況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  <a:cs typeface="Arial Unicode MS" pitchFamily="34" charset="-120"/>
            </a:endParaRPr>
          </a:p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VIDEO_FORBID_DIFFERENT_CAMERA	2	//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使用另一個非全新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  <a:cs typeface="Arial Unicode MS" pitchFamily="34" charset="-120"/>
            </a:endParaRPr>
          </a:p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VIDEO_FORBID_POWEROFF_LONG_1M	3	//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距上次關機太久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  <a:cs typeface="Arial Unicode MS" pitchFamily="34" charset="-120"/>
            </a:endParaRPr>
          </a:p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						  (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使用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&lt;30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分，關機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&gt;30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分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)</a:t>
            </a:r>
          </a:p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VIDEO_FORBID_POWEROFF_LONG_1M30M	4	//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距上次關機太久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  <a:cs typeface="Arial Unicode MS" pitchFamily="34" charset="-120"/>
            </a:endParaRPr>
          </a:p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						 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使用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&lt;30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分，累計關機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&gt;30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分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)</a:t>
            </a:r>
          </a:p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VIDEO_FORBID_POWEROFF_LONG_30M	5	//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距上次關機太久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  <a:cs typeface="Arial Unicode MS" pitchFamily="34" charset="-120"/>
            </a:endParaRPr>
          </a:p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						  (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使用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&gt;30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分，關機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&gt;1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分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)</a:t>
            </a:r>
          </a:p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VIDEO_FORBID_PULL_OUT_LONG_1M	6	//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相機拔除太久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  <a:cs typeface="Arial Unicode MS" pitchFamily="34" charset="-120"/>
            </a:endParaRPr>
          </a:p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						 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(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使用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&lt;30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分，累計拔除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&gt;30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分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)</a:t>
            </a:r>
          </a:p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VIDEO_FORBID_PULL_OUT_LONG_30M	7	//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相機拔除太久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  <a:cs typeface="Arial Unicode MS" pitchFamily="34" charset="-120"/>
            </a:endParaRPr>
          </a:p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						  (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使用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&gt;30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分，拔除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&gt;1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分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)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28596" y="5433499"/>
            <a:ext cx="86439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相機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Page 0x0E	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相機禁止使用標記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</a:t>
            </a:r>
            <a:r>
              <a:rPr lang="en-US" altLang="zh-TW" sz="1600" dirty="0" smtClean="0"/>
              <a:t>ERROR_PAGE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ex: 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EE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CC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DD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EE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-00-00-00-00	//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可以使用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ex: 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EE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CC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DD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EE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03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03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03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03	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//</a:t>
            </a:r>
            <a:r>
              <a:rPr lang="zh-TW" altLang="en-US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禁止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使用、</a:t>
            </a:r>
            <a:r>
              <a:rPr lang="zh-TW" altLang="en-US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原因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可能遇到的情況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00034" y="1257620"/>
            <a:ext cx="835824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1. 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使用到一半，拉扯到相機接線，把線接回。</a:t>
            </a:r>
          </a:p>
          <a:p>
            <a:r>
              <a:rPr lang="en-US" altLang="zh-TW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	(</a:t>
            </a:r>
            <a:r>
              <a:rPr lang="zh-TW" altLang="en-US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累計使用未滿</a:t>
            </a:r>
            <a:r>
              <a:rPr lang="en-US" altLang="zh-TW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30</a:t>
            </a:r>
            <a:r>
              <a:rPr lang="zh-TW" altLang="en-US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分鐘</a:t>
            </a:r>
            <a:r>
              <a:rPr lang="en-US" altLang="zh-TW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，累計拔除時間不能超過</a:t>
            </a:r>
            <a:r>
              <a:rPr lang="en-US" altLang="zh-TW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30</a:t>
            </a:r>
            <a:r>
              <a:rPr lang="zh-TW" altLang="en-US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分鐘。</a:t>
            </a:r>
          </a:p>
          <a:p>
            <a:r>
              <a:rPr lang="en-US" altLang="zh-TW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	(</a:t>
            </a:r>
            <a:r>
              <a:rPr lang="zh-TW" altLang="en-US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累計使用已滿</a:t>
            </a:r>
            <a:r>
              <a:rPr lang="en-US" altLang="zh-TW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30</a:t>
            </a:r>
            <a:r>
              <a:rPr lang="zh-TW" altLang="en-US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分鐘</a:t>
            </a:r>
            <a:r>
              <a:rPr lang="en-US" altLang="zh-TW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，要在</a:t>
            </a:r>
            <a:r>
              <a:rPr lang="en-US" altLang="zh-TW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分鐘內接回。</a:t>
            </a:r>
            <a:endParaRPr lang="en-US" altLang="zh-TW" sz="1400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endParaRPr lang="zh-TW" altLang="en-US" sz="8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2. 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使用到一半，主機電源斷了再開，且使用同一個相機</a:t>
            </a:r>
          </a:p>
          <a:p>
            <a:r>
              <a:rPr lang="en-US" altLang="zh-TW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之前累計使用未滿</a:t>
            </a:r>
            <a:r>
              <a:rPr lang="en-US" altLang="zh-TW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30</a:t>
            </a:r>
            <a:r>
              <a:rPr lang="zh-TW" altLang="en-US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分鐘，可以繼續使用。</a:t>
            </a:r>
            <a:endParaRPr lang="en-US" altLang="zh-TW" sz="1400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之前累計使用已滿</a:t>
            </a:r>
            <a:r>
              <a:rPr lang="en-US" altLang="zh-TW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30</a:t>
            </a:r>
            <a:r>
              <a:rPr lang="zh-TW" altLang="en-US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分鐘，要在</a:t>
            </a:r>
            <a:r>
              <a:rPr lang="en-US" altLang="zh-TW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分鐘內開機完成並把相機接上。</a:t>
            </a:r>
            <a:endParaRPr lang="en-US" altLang="zh-TW" sz="1400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sz="8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3. 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若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A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使用了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10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分鐘，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15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分鐘後拿給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B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使用，則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B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還可以用接著用，因為累計使用時間不到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30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分鐘，累計拔除時間也不到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30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分鐘。</a:t>
            </a:r>
          </a:p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  若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B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使用了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10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分鐘，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15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分鐘後拿給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C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使用，則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C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就不能用了，因為累計拔除時間超過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30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分鐘。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8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4. A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相機用了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2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分鐘，換用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B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相機，用了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2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分鐘，再接回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A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相機，可以用嗎？之後再接回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B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相機，可以用嗎？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開始使用</a:t>
            </a:r>
            <a:r>
              <a:rPr lang="en-US" altLang="zh-TW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分鐘後，寫當時時間進相機及主機、寫相機序號進主機；當再接上</a:t>
            </a:r>
            <a:r>
              <a:rPr lang="en-US" altLang="zh-TW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A</a:t>
            </a:r>
            <a:r>
              <a:rPr lang="zh-TW" altLang="en-US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相機時，發現已有使用過</a:t>
            </a:r>
            <a:r>
              <a:rPr lang="en-US" altLang="zh-TW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2</a:t>
            </a:r>
            <a:r>
              <a:rPr lang="zh-TW" altLang="en-US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分鐘，且序號不是</a:t>
            </a:r>
            <a:r>
              <a:rPr lang="en-US" altLang="zh-TW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B</a:t>
            </a:r>
            <a:r>
              <a:rPr lang="zh-TW" altLang="en-US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相機，判斷此相機為重複使用。同樣地，在接上</a:t>
            </a:r>
            <a:r>
              <a:rPr lang="en-US" altLang="zh-TW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B</a:t>
            </a:r>
            <a:r>
              <a:rPr lang="zh-TW" altLang="en-US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相機，也不能用。</a:t>
            </a:r>
            <a:endParaRPr lang="en-US" altLang="zh-TW" sz="1400" dirty="0" smtClean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  <a:p>
            <a:endParaRPr lang="en-US" altLang="zh-TW" sz="8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5. A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相機用了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5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分鐘，關機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小時，之後再開機，可以用嗎？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相機開始使用</a:t>
            </a:r>
            <a:r>
              <a:rPr lang="en-US" altLang="zh-TW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分鐘後，寫當時時間進相機及主機、寫相機序號進主機；重新開機後，當再接上</a:t>
            </a:r>
            <a:r>
              <a:rPr lang="en-US" altLang="zh-TW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A</a:t>
            </a:r>
            <a:r>
              <a:rPr lang="zh-TW" altLang="en-US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相機時，發現此相機已經使用超過</a:t>
            </a:r>
            <a:r>
              <a:rPr lang="en-US" altLang="zh-TW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分，且距離上次關機時間超過</a:t>
            </a:r>
            <a:r>
              <a:rPr lang="en-US" altLang="zh-TW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30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分鐘</a:t>
            </a:r>
            <a:r>
              <a:rPr lang="zh-TW" altLang="en-US" sz="1400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，判斷此相機為重複使用。</a:t>
            </a:r>
          </a:p>
          <a:p>
            <a:endParaRPr lang="zh-TW" altLang="en-US" sz="1400" dirty="0" smtClean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285720" y="2928934"/>
            <a:ext cx="864399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相機序號讀寫</a:t>
            </a:r>
            <a:endParaRPr lang="zh-TW" altLang="en-US" dirty="0"/>
          </a:p>
        </p:txBody>
      </p:sp>
      <p:pic>
        <p:nvPicPr>
          <p:cNvPr id="7" name="圖片 6" descr="ddddddddddddddddIMG_20190305_15054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852" y="1214422"/>
            <a:ext cx="6860809" cy="4000528"/>
          </a:xfrm>
          <a:prstGeom prst="rect">
            <a:avLst/>
          </a:prstGeom>
        </p:spPr>
      </p:pic>
      <p:sp>
        <p:nvSpPr>
          <p:cNvPr id="19" name="橢圓 18"/>
          <p:cNvSpPr/>
          <p:nvPr/>
        </p:nvSpPr>
        <p:spPr>
          <a:xfrm>
            <a:off x="3000364" y="4143380"/>
            <a:ext cx="2857520" cy="121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28596" y="5286388"/>
            <a:ext cx="8215370" cy="12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dirty="0" smtClean="0"/>
              <a:t>S/N : 1AC3-172B-C69A-9951	</a:t>
            </a:r>
            <a:r>
              <a:rPr lang="zh-TW" altLang="en-US" sz="1600" dirty="0" smtClean="0"/>
              <a:t>序號</a:t>
            </a:r>
            <a:endParaRPr lang="en-US" altLang="zh-TW" sz="1600" dirty="0" smtClean="0"/>
          </a:p>
          <a:p>
            <a:pPr>
              <a:spcBef>
                <a:spcPct val="50000"/>
              </a:spcBef>
            </a:pPr>
            <a:endParaRPr lang="en-US" altLang="zh-TW" sz="300" dirty="0" smtClean="0"/>
          </a:p>
          <a:p>
            <a:pPr>
              <a:spcBef>
                <a:spcPct val="50000"/>
              </a:spcBef>
            </a:pPr>
            <a:r>
              <a:rPr lang="en-US" altLang="zh-TW" sz="1600" dirty="0" smtClean="0"/>
              <a:t>24:34 / 11:00         13		</a:t>
            </a:r>
            <a:r>
              <a:rPr lang="zh-TW" altLang="en-US" sz="1600" dirty="0" smtClean="0"/>
              <a:t>累計使用時間 </a:t>
            </a:r>
            <a:r>
              <a:rPr lang="en-US" altLang="zh-TW" sz="1600" dirty="0" smtClean="0"/>
              <a:t>/ </a:t>
            </a:r>
            <a:r>
              <a:rPr lang="zh-TW" altLang="en-US" sz="1600" dirty="0" smtClean="0"/>
              <a:t>累計拔除時間       累計關機時間</a:t>
            </a:r>
            <a:endParaRPr lang="en-US" altLang="zh-TW" sz="1600" dirty="0" smtClean="0"/>
          </a:p>
          <a:p>
            <a:pPr>
              <a:spcBef>
                <a:spcPct val="50000"/>
              </a:spcBef>
            </a:pPr>
            <a:endParaRPr lang="en-US" altLang="zh-TW" sz="300" dirty="0" smtClean="0"/>
          </a:p>
          <a:p>
            <a:pPr>
              <a:spcBef>
                <a:spcPct val="50000"/>
              </a:spcBef>
            </a:pPr>
            <a:r>
              <a:rPr lang="en-US" altLang="zh-TW" sz="1600" dirty="0" smtClean="0"/>
              <a:t>24:34                       00:02:34	</a:t>
            </a:r>
            <a:r>
              <a:rPr lang="zh-TW" altLang="en-US" sz="1600" dirty="0" smtClean="0"/>
              <a:t>累計使用</a:t>
            </a:r>
            <a:r>
              <a:rPr lang="en-US" altLang="zh-TW" sz="1600" dirty="0" smtClean="0"/>
              <a:t>/</a:t>
            </a:r>
            <a:r>
              <a:rPr lang="zh-TW" altLang="en-US" sz="1600" dirty="0" smtClean="0"/>
              <a:t>拔除時間</a:t>
            </a:r>
            <a:r>
              <a:rPr lang="en-US" altLang="zh-TW" sz="1600" dirty="0" smtClean="0"/>
              <a:t>		     </a:t>
            </a:r>
            <a:r>
              <a:rPr lang="zh-TW" altLang="en-US" sz="1600" dirty="0" smtClean="0"/>
              <a:t>本次使用</a:t>
            </a:r>
            <a:r>
              <a:rPr lang="en-US" altLang="zh-TW" sz="1600" dirty="0" smtClean="0"/>
              <a:t>/</a:t>
            </a:r>
            <a:r>
              <a:rPr lang="zh-TW" altLang="en-US" sz="1600" dirty="0" smtClean="0"/>
              <a:t>拔除時間</a:t>
            </a:r>
            <a:endParaRPr lang="en-US" altLang="zh-TW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相機過期的畫面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7158" y="1428736"/>
            <a:ext cx="828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若是禁止使用，則把畫面遮蓋，相機改輸出測試圖案，並顯示警告訊息。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         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HDMI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輸出                               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USB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輸出</a:t>
            </a:r>
          </a:p>
        </p:txBody>
      </p:sp>
      <p:pic>
        <p:nvPicPr>
          <p:cNvPr id="7" name="圖片 6" descr="Image0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9190" y="2779757"/>
            <a:ext cx="4170468" cy="3149573"/>
          </a:xfrm>
          <a:prstGeom prst="rect">
            <a:avLst/>
          </a:prstGeom>
        </p:spPr>
      </p:pic>
      <p:pic>
        <p:nvPicPr>
          <p:cNvPr id="6" name="圖片 5" descr="m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728" y="2943251"/>
            <a:ext cx="4783024" cy="2771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圖示</a:t>
            </a:r>
            <a:endParaRPr lang="zh-TW" altLang="en-US" dirty="0"/>
          </a:p>
        </p:txBody>
      </p:sp>
      <p:pic>
        <p:nvPicPr>
          <p:cNvPr id="13" name="圖片 12" descr="forbid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1165445"/>
            <a:ext cx="3631626" cy="1834927"/>
          </a:xfrm>
          <a:prstGeom prst="rect">
            <a:avLst/>
          </a:prstGeom>
        </p:spPr>
      </p:pic>
      <p:pic>
        <p:nvPicPr>
          <p:cNvPr id="14" name="圖片 13" descr="forbid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6314" y="1165445"/>
            <a:ext cx="3631626" cy="1834927"/>
          </a:xfrm>
          <a:prstGeom prst="rect">
            <a:avLst/>
          </a:prstGeom>
        </p:spPr>
      </p:pic>
      <p:pic>
        <p:nvPicPr>
          <p:cNvPr id="15" name="圖片 14" descr="forbid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6315" y="3052258"/>
            <a:ext cx="3631626" cy="1834927"/>
          </a:xfrm>
          <a:prstGeom prst="rect">
            <a:avLst/>
          </a:prstGeom>
        </p:spPr>
      </p:pic>
      <p:pic>
        <p:nvPicPr>
          <p:cNvPr id="16" name="圖片 15" descr="forbid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3184" y="4929198"/>
            <a:ext cx="3631626" cy="1834927"/>
          </a:xfrm>
          <a:prstGeom prst="rect">
            <a:avLst/>
          </a:prstGeom>
        </p:spPr>
      </p:pic>
      <p:pic>
        <p:nvPicPr>
          <p:cNvPr id="17" name="圖片 16" descr="forbid6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98026" y="4929198"/>
            <a:ext cx="3631626" cy="1834927"/>
          </a:xfrm>
          <a:prstGeom prst="rect">
            <a:avLst/>
          </a:prstGeom>
        </p:spPr>
      </p:pic>
      <p:pic>
        <p:nvPicPr>
          <p:cNvPr id="9" name="圖片 8" descr="forbid4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1472" y="3048950"/>
            <a:ext cx="3643338" cy="1840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其他問題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00034" y="1571612"/>
            <a:ext cx="8001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是否需要相機序號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?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格式為何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?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何時寫入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?</a:t>
            </a:r>
          </a:p>
          <a:p>
            <a:endParaRPr lang="zh-TW" altLang="en-US" sz="2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2. 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相關圖示及訊息要另外制訂。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 descr="forbi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1736" y="3286124"/>
            <a:ext cx="6248591" cy="31571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其他問題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28596" y="1369156"/>
            <a:ext cx="80010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在未啟動時，如果用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USB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看影像，其實是沒有限制的。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AutoNum type="arabicPeriod"/>
            </a:pP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AutoNum type="arabicPeriod"/>
            </a:pP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AutoNum type="arabicPeriod"/>
            </a:pP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/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         HDMI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輸出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                             USB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輸出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6" name="圖片 5" descr="2222IMG_20190528_181242.jpg"/>
          <p:cNvPicPr>
            <a:picLocks noChangeAspect="1"/>
          </p:cNvPicPr>
          <p:nvPr/>
        </p:nvPicPr>
        <p:blipFill>
          <a:blip r:embed="rId2" cstate="print"/>
          <a:srcRect t="2395"/>
          <a:stretch>
            <a:fillRect/>
          </a:stretch>
        </p:blipFill>
        <p:spPr>
          <a:xfrm>
            <a:off x="4596745" y="3071810"/>
            <a:ext cx="4404411" cy="2428892"/>
          </a:xfrm>
          <a:prstGeom prst="rect">
            <a:avLst/>
          </a:prstGeom>
        </p:spPr>
      </p:pic>
      <p:pic>
        <p:nvPicPr>
          <p:cNvPr id="7" name="圖片 6" descr="11111IMG_20190528_18120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3071811"/>
            <a:ext cx="4298920" cy="2428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工廠模式看相機資訊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29124" y="1357298"/>
            <a:ext cx="4357718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接上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USB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鍵盤，按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Ctrl+Break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二次加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ims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，進入工廠模式。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相機序號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寫相機序號的時間，當成是製造日期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相機使用第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分鐘的時間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相機使用時間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相機使用第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分鐘的時間</a:t>
            </a: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相機禁止使用碼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相機被禁用的時間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 descr="eeeeeIMG_20190305_1508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9286" y="1428736"/>
            <a:ext cx="3355524" cy="5219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測試項目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71539" y="1214426"/>
          <a:ext cx="7500989" cy="5357846"/>
        </p:xfrm>
        <a:graphic>
          <a:graphicData uri="http://schemas.openxmlformats.org/drawingml/2006/table">
            <a:tbl>
              <a:tblPr/>
              <a:tblGrid>
                <a:gridCol w="721249"/>
                <a:gridCol w="336583"/>
                <a:gridCol w="1310269"/>
                <a:gridCol w="1670893"/>
                <a:gridCol w="2860954"/>
                <a:gridCol w="601041"/>
              </a:tblGrid>
              <a:tr h="206071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latin typeface="標楷體"/>
                        </a:rPr>
                        <a:t>&lt;30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標楷體"/>
                        </a:rPr>
                        <a:t>分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1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累計使用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&lt;30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相機接著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累計斷電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&lt;30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, 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上電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可用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2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累計斷電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&gt;30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, 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上電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禁止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3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相機拔除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累計斷電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&lt;30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, 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上電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, 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再接上相機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可用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4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累計斷電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&gt;30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, 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上電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, 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再接上相機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禁止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5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相機拔除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累計斷電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&lt;30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, 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接上相機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, 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再上電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可用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6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累計斷電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&gt;30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, 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接上相機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, 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再上電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禁止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7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相機累計拔除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&lt;30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相機接上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可用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8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標楷體"/>
                        </a:rPr>
                        <a:t>相機累計拔除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latin typeface="標楷體"/>
                        </a:rPr>
                        <a:t>&gt;30</a:t>
                      </a:r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標楷體"/>
                        </a:rPr>
                        <a:t>分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最後相機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&lt;1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分接上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可用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9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最後相機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&gt;1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分接上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禁止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10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斷電、上電、接上相機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禁止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71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&gt;30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11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累計使用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&gt;30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相機接著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斷電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&lt;1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, 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上電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可用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12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斷電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&gt;1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, 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上電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禁止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13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相機拔除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斷電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&lt;1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, 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上電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, 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再接上相機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可用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14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斷電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&gt;1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, 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上電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, 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再接上相機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禁止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15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相機拔除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斷電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&lt;1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, 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接上相機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, 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再上電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可用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16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斷電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&gt;1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, 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接上相機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, 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再上電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禁止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17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相機單次拔除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&lt;1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相機接上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可用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18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相機單次拔除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&gt;1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相機接上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禁止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19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斷電、上電、接上相機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禁止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7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交換相機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20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A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相機使用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&lt;30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換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B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相機使用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&lt;30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換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A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相機使用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&lt;30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禁止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21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A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相機使用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&lt;30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換全新相機使用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&lt;1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換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A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相機使用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&lt;30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可用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7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特殊操作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22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用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1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分鐘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拔除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20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用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1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分鐘、拔除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20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禁止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23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用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1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分鐘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關機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20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開機用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1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分鐘、關機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20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分、開機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禁止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24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使用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2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拔除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32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分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接上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禁止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7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正常操作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25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　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使用中斷電重開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項目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1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或項目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11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可用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26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　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相機拔除立刻接上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項目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7</a:t>
                      </a:r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或項目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latin typeface="標楷體"/>
                        </a:rPr>
                        <a:t>17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latin typeface="標楷體"/>
                        </a:rPr>
                        <a:t>可用</a:t>
                      </a:r>
                    </a:p>
                  </a:txBody>
                  <a:tcPr marL="6012" marR="6012" marT="60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85800" y="2643182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/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TW" altLang="en-US" dirty="0" smtClean="0">
                <a:solidFill>
                  <a:srgbClr val="000099"/>
                </a:solidFill>
                <a:latin typeface="標楷體" pitchFamily="65" charset="-120"/>
                <a:ea typeface="標楷體" pitchFamily="65" charset="-120"/>
                <a:cs typeface="+mj-cs"/>
              </a:rPr>
              <a:t>內視鏡相機使用個數記錄</a:t>
            </a:r>
            <a:endParaRPr kumimoji="0" lang="zh-TW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內視鏡使用個數記錄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00034" y="1781124"/>
            <a:ext cx="80010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目前可以計數內視鏡相機插拔次數，以差拔一次算一次。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    (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也可改成使用一個內視鏡相機算一次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2000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sz="2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2. 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記錄滿</a:t>
            </a:r>
            <a:r>
              <a:rPr lang="en-US" altLang="zh-TW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800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次後，顯示訊息，提醒使用者該換連接器。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3. 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記錄滿</a:t>
            </a:r>
            <a:r>
              <a:rPr lang="en-US" altLang="zh-TW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1000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次，禁止使用，直到更換連接器。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4.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更換連接器時，同時使用工廠模式清除使用記錄，主機也可以記住所有使用記錄。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相關圖示要另外制訂。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28596" y="1428736"/>
            <a:ext cx="80010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調整主機時間，會不會讓相機可以重複使用？會不會讓能用的相機變成不能用？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FontTx/>
              <a:buAutoNum type="arabicPeriod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若主機的記憶電池沒電，會不會讓相機可以重複使用？會不會讓能用的相機變成不能用？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AutoNum type="arabicPeriod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不能使用的相機，換到別的主機，可否使用？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FontTx/>
              <a:buAutoNum type="arabicPeriod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如果主機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EEPROM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或相機的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flash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寫入失效，會怎樣？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FontTx/>
              <a:buAutoNum type="arabicPeriod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使用全新的主機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EEPROM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和相機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flash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，會不會讓主機讀到錯誤值？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FontTx/>
              <a:buAutoNum type="arabicPeriod"/>
            </a:pP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FontTx/>
              <a:buAutoNum type="arabicPeriod"/>
            </a:pP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FontTx/>
              <a:buAutoNum type="arabicPeriod"/>
            </a:pP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FontTx/>
              <a:buAutoNum type="arabicPeriod"/>
            </a:pP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FontTx/>
              <a:buAutoNum type="arabicPeriod"/>
            </a:pP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FontTx/>
              <a:buAutoNum type="arabicPeriod"/>
            </a:pP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2000" b="1" dirty="0" err="1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Ans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：都不會有問題。</a:t>
            </a:r>
            <a:endParaRPr lang="en-US" altLang="zh-TW" sz="20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其他圖示</a:t>
            </a:r>
            <a:endParaRPr lang="zh-TW" altLang="en-US" dirty="0"/>
          </a:p>
        </p:txBody>
      </p:sp>
      <p:pic>
        <p:nvPicPr>
          <p:cNvPr id="4" name="圖片 3" descr="m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428868"/>
            <a:ext cx="4413130" cy="2571768"/>
          </a:xfrm>
          <a:prstGeom prst="rect">
            <a:avLst/>
          </a:prstGeom>
        </p:spPr>
      </p:pic>
      <p:pic>
        <p:nvPicPr>
          <p:cNvPr id="5" name="圖片 4" descr="camer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7752" y="1214422"/>
            <a:ext cx="1428760" cy="1428760"/>
          </a:xfrm>
          <a:prstGeom prst="rect">
            <a:avLst/>
          </a:prstGeom>
        </p:spPr>
      </p:pic>
      <p:pic>
        <p:nvPicPr>
          <p:cNvPr id="7" name="圖片 6" descr="recorder_fai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0628" y="5286388"/>
            <a:ext cx="1219048" cy="1219048"/>
          </a:xfrm>
          <a:prstGeom prst="rect">
            <a:avLst/>
          </a:prstGeom>
        </p:spPr>
      </p:pic>
      <p:pic>
        <p:nvPicPr>
          <p:cNvPr id="8" name="圖片 7" descr="recorder_non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95874" y="4000504"/>
            <a:ext cx="1219048" cy="1219048"/>
          </a:xfrm>
          <a:prstGeom prst="rect">
            <a:avLst/>
          </a:prstGeom>
        </p:spPr>
      </p:pic>
      <p:pic>
        <p:nvPicPr>
          <p:cNvPr id="9" name="圖片 8" descr="recorder_o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95874" y="2714620"/>
            <a:ext cx="1219200" cy="12192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500826" y="1714488"/>
            <a:ext cx="221457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USB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踏板可以使用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12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6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相機可以使用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有連接器無相機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無連接器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線接點 53"/>
          <p:cNvCxnSpPr/>
          <p:nvPr/>
        </p:nvCxnSpPr>
        <p:spPr>
          <a:xfrm rot="5400000">
            <a:off x="7215205" y="4000504"/>
            <a:ext cx="15716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3" name="圖片 32" descr="C:\A I K E\公司活動宣傳品\產品實照\03.jpg"/>
          <p:cNvPicPr/>
          <p:nvPr/>
        </p:nvPicPr>
        <p:blipFill>
          <a:blip r:embed="rId2" cstate="print"/>
          <a:srcRect l="14199" t="61242" r="55704" b="4374"/>
          <a:stretch>
            <a:fillRect/>
          </a:stretch>
        </p:blipFill>
        <p:spPr bwMode="auto">
          <a:xfrm>
            <a:off x="7715272" y="4000497"/>
            <a:ext cx="991917" cy="8492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4" name="圖片 23" descr="scanner.jpg"/>
          <p:cNvPicPr>
            <a:picLocks noChangeAspect="1"/>
          </p:cNvPicPr>
          <p:nvPr/>
        </p:nvPicPr>
        <p:blipFill>
          <a:blip r:embed="rId3" cstate="print"/>
          <a:srcRect l="3923" t="849" r="6539" b="849"/>
          <a:stretch>
            <a:fillRect/>
          </a:stretch>
        </p:blipFill>
        <p:spPr>
          <a:xfrm flipH="1">
            <a:off x="5982507" y="4656188"/>
            <a:ext cx="946947" cy="1474715"/>
          </a:xfrm>
          <a:prstGeom prst="rect">
            <a:avLst/>
          </a:prstGeom>
        </p:spPr>
      </p:pic>
      <p:cxnSp>
        <p:nvCxnSpPr>
          <p:cNvPr id="55" name="直線接點 54"/>
          <p:cNvCxnSpPr/>
          <p:nvPr/>
        </p:nvCxnSpPr>
        <p:spPr>
          <a:xfrm>
            <a:off x="5286380" y="2786058"/>
            <a:ext cx="1571636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相機序號讀寫</a:t>
            </a:r>
            <a:endParaRPr lang="zh-TW" altLang="en-US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14282" y="5786454"/>
            <a:ext cx="3959225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dirty="0" smtClean="0"/>
              <a:t>序號寫在</a:t>
            </a:r>
            <a:r>
              <a:rPr lang="en-US" altLang="zh-TW" dirty="0" smtClean="0"/>
              <a:t>Page 0x09</a:t>
            </a:r>
          </a:p>
          <a:p>
            <a:pPr>
              <a:spcBef>
                <a:spcPct val="50000"/>
              </a:spcBef>
            </a:pPr>
            <a:r>
              <a:rPr lang="zh-TW" altLang="en-US" dirty="0" smtClean="0"/>
              <a:t>寫序號的時間寫在</a:t>
            </a:r>
            <a:r>
              <a:rPr lang="en-US" altLang="zh-TW" dirty="0" smtClean="0"/>
              <a:t>Page 0x0A</a:t>
            </a:r>
            <a:endParaRPr lang="en-US" altLang="zh-TW" dirty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510350" y="1785926"/>
            <a:ext cx="2562244" cy="1857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 smtClean="0"/>
              <a:t>Aries EGD System</a:t>
            </a:r>
          </a:p>
          <a:p>
            <a:pPr algn="ctr"/>
            <a:r>
              <a:rPr lang="zh-TW" altLang="en-US" sz="2400" dirty="0" smtClean="0"/>
              <a:t>（工廠程式）</a:t>
            </a:r>
            <a:endParaRPr lang="zh-TW" altLang="en-US" sz="2400" dirty="0"/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5857884" y="2428868"/>
            <a:ext cx="78581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/>
              <a:t>COM</a:t>
            </a:r>
            <a:endParaRPr lang="en-US" altLang="zh-TW" dirty="0"/>
          </a:p>
        </p:txBody>
      </p:sp>
      <p:sp>
        <p:nvSpPr>
          <p:cNvPr id="1028" name="AutoShape 4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2" name="AutoShape 8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4" name="AutoShape 10" descr="條碼--EAN13條碼--條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flipH="1">
            <a:off x="5929322" y="2857496"/>
            <a:ext cx="500066" cy="357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 rot="10800000" flipH="1">
            <a:off x="5929322" y="2143116"/>
            <a:ext cx="500066" cy="357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266" name="Picture 2" descr="http://abwin.org/knowledge/ean-1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610" y="5338414"/>
            <a:ext cx="2357422" cy="1376734"/>
          </a:xfrm>
          <a:prstGeom prst="rect">
            <a:avLst/>
          </a:prstGeom>
          <a:noFill/>
        </p:spPr>
      </p:pic>
      <p:sp>
        <p:nvSpPr>
          <p:cNvPr id="25" name="向右箭號 24"/>
          <p:cNvSpPr/>
          <p:nvPr/>
        </p:nvSpPr>
        <p:spPr>
          <a:xfrm flipH="1">
            <a:off x="6786578" y="5500702"/>
            <a:ext cx="500066" cy="357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7929586" y="4572008"/>
            <a:ext cx="642942" cy="214314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9, A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71406" y="107154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M$ Windows</a:t>
            </a:r>
            <a:endParaRPr lang="zh-TW" altLang="en-US" dirty="0"/>
          </a:p>
        </p:txBody>
      </p:sp>
      <p:pic>
        <p:nvPicPr>
          <p:cNvPr id="23" name="圖片 22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00826" y="1785926"/>
            <a:ext cx="2571768" cy="1857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7215206" y="3366315"/>
            <a:ext cx="192879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 dirty="0" smtClean="0"/>
              <a:t>Aries EGD System</a:t>
            </a:r>
            <a:r>
              <a:rPr lang="zh-TW" altLang="en-US" sz="1200" dirty="0" smtClean="0"/>
              <a:t>工廠程式</a:t>
            </a:r>
            <a:endParaRPr lang="en-US" altLang="zh-TW" sz="1200" dirty="0"/>
          </a:p>
        </p:txBody>
      </p:sp>
      <p:pic>
        <p:nvPicPr>
          <p:cNvPr id="36" name="圖片 35" descr="Image016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696" y="1428736"/>
            <a:ext cx="5770188" cy="4357694"/>
          </a:xfrm>
          <a:prstGeom prst="rect">
            <a:avLst/>
          </a:prstGeom>
        </p:spPr>
      </p:pic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5643570" y="5643578"/>
            <a:ext cx="785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/>
              <a:t>USB</a:t>
            </a:r>
            <a:endParaRPr lang="en-US" altLang="zh-TW" dirty="0"/>
          </a:p>
        </p:txBody>
      </p:sp>
      <p:sp>
        <p:nvSpPr>
          <p:cNvPr id="26" name="向右箭號 25"/>
          <p:cNvSpPr/>
          <p:nvPr/>
        </p:nvSpPr>
        <p:spPr>
          <a:xfrm rot="1320000" flipH="1">
            <a:off x="5594873" y="5224172"/>
            <a:ext cx="500066" cy="357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接點 21"/>
          <p:cNvCxnSpPr/>
          <p:nvPr/>
        </p:nvCxnSpPr>
        <p:spPr>
          <a:xfrm rot="5400000">
            <a:off x="7215205" y="4000504"/>
            <a:ext cx="15716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5286380" y="2786058"/>
            <a:ext cx="1571636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相機資料讀寫</a:t>
            </a:r>
            <a:endParaRPr lang="zh-TW" altLang="en-US" dirty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510350" y="1785926"/>
            <a:ext cx="2562244" cy="1857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 smtClean="0"/>
              <a:t>Aries EGD System</a:t>
            </a:r>
            <a:endParaRPr lang="zh-TW" altLang="en-US" sz="2400" dirty="0"/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5857884" y="2428868"/>
            <a:ext cx="78581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/>
              <a:t>COM</a:t>
            </a:r>
            <a:endParaRPr lang="en-US" altLang="zh-TW" dirty="0"/>
          </a:p>
        </p:txBody>
      </p:sp>
      <p:sp>
        <p:nvSpPr>
          <p:cNvPr id="20" name="向右箭號 19"/>
          <p:cNvSpPr/>
          <p:nvPr/>
        </p:nvSpPr>
        <p:spPr>
          <a:xfrm flipH="1">
            <a:off x="5929322" y="2857496"/>
            <a:ext cx="500066" cy="357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 rot="10800000" flipH="1">
            <a:off x="5929322" y="2143116"/>
            <a:ext cx="500066" cy="357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71406" y="135729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M$ Windows</a:t>
            </a:r>
            <a:endParaRPr lang="zh-TW" altLang="en-US" dirty="0"/>
          </a:p>
        </p:txBody>
      </p:sp>
      <p:pic>
        <p:nvPicPr>
          <p:cNvPr id="13" name="圖片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1785926"/>
            <a:ext cx="2571768" cy="1857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7215206" y="3366315"/>
            <a:ext cx="192879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 dirty="0" smtClean="0"/>
              <a:t>Aries EGD System</a:t>
            </a:r>
            <a:r>
              <a:rPr lang="zh-TW" altLang="en-US" sz="1200" dirty="0" smtClean="0"/>
              <a:t>工廠程式</a:t>
            </a:r>
            <a:endParaRPr lang="en-US" altLang="zh-TW" sz="1200" dirty="0"/>
          </a:p>
        </p:txBody>
      </p:sp>
      <p:pic>
        <p:nvPicPr>
          <p:cNvPr id="23" name="圖片 22" descr="C:\A I K E\公司活動宣傳品\產品實照\03.jpg"/>
          <p:cNvPicPr/>
          <p:nvPr/>
        </p:nvPicPr>
        <p:blipFill>
          <a:blip r:embed="rId3" cstate="print"/>
          <a:srcRect l="14199" t="61242" r="55704" b="4374"/>
          <a:stretch>
            <a:fillRect/>
          </a:stretch>
        </p:blipFill>
        <p:spPr bwMode="auto">
          <a:xfrm>
            <a:off x="7715272" y="4000497"/>
            <a:ext cx="991917" cy="8492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4" name="矩形 23"/>
          <p:cNvSpPr/>
          <p:nvPr/>
        </p:nvSpPr>
        <p:spPr>
          <a:xfrm>
            <a:off x="7929586" y="4572008"/>
            <a:ext cx="642942" cy="214314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9~F</a:t>
            </a:r>
          </a:p>
        </p:txBody>
      </p:sp>
      <p:pic>
        <p:nvPicPr>
          <p:cNvPr id="16" name="圖片 15" descr="Image02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44" y="1714488"/>
            <a:ext cx="5715040" cy="43160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資料格式範例</a:t>
            </a:r>
            <a:endParaRPr lang="zh-TW" altLang="en-US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57224" y="1285860"/>
            <a:ext cx="671517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TW" altLang="en-US" dirty="0" smtClean="0"/>
          </a:p>
          <a:p>
            <a:pPr>
              <a:spcBef>
                <a:spcPct val="50000"/>
              </a:spcBef>
            </a:pPr>
            <a:r>
              <a:rPr lang="zh-TW" altLang="en-US" dirty="0" smtClean="0"/>
              <a:t>序號格式：</a:t>
            </a:r>
            <a:r>
              <a:rPr lang="en-US" altLang="zh-TW" dirty="0" smtClean="0"/>
              <a:t>XXXX-XXXX-XXXX-XXXX</a:t>
            </a:r>
            <a:r>
              <a:rPr lang="zh-TW" altLang="en-US" dirty="0" smtClean="0"/>
              <a:t>，</a:t>
            </a:r>
            <a:r>
              <a:rPr lang="en-US" altLang="zh-TW" dirty="0" smtClean="0"/>
              <a:t>16</a:t>
            </a:r>
            <a:r>
              <a:rPr lang="zh-TW" altLang="en-US" dirty="0" smtClean="0"/>
              <a:t>字，每個字是</a:t>
            </a:r>
            <a:r>
              <a:rPr lang="en-US" altLang="zh-TW" dirty="0" smtClean="0"/>
              <a:t>0~9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A~F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>
              <a:spcBef>
                <a:spcPct val="50000"/>
              </a:spcBef>
            </a:pPr>
            <a:r>
              <a:rPr lang="zh-TW" altLang="en-US" dirty="0" smtClean="0"/>
              <a:t>例如：</a:t>
            </a:r>
            <a:r>
              <a:rPr lang="en-US" altLang="zh-TW" dirty="0" smtClean="0"/>
              <a:t>A123-4DFF-24A3-7A9B</a:t>
            </a:r>
          </a:p>
          <a:p>
            <a:pPr>
              <a:spcBef>
                <a:spcPct val="50000"/>
              </a:spcBef>
            </a:pPr>
            <a:endParaRPr lang="en-US" altLang="zh-TW" dirty="0" smtClean="0"/>
          </a:p>
          <a:p>
            <a:pPr>
              <a:spcBef>
                <a:spcPct val="50000"/>
              </a:spcBef>
            </a:pPr>
            <a:endParaRPr lang="en-US" altLang="zh-TW" dirty="0" smtClean="0"/>
          </a:p>
          <a:p>
            <a:pPr>
              <a:spcBef>
                <a:spcPct val="50000"/>
              </a:spcBef>
            </a:pPr>
            <a:r>
              <a:rPr lang="zh-TW" altLang="en-US" dirty="0" smtClean="0"/>
              <a:t>時間格式：月</a:t>
            </a:r>
            <a:r>
              <a:rPr lang="en-US" altLang="zh-TW" dirty="0" smtClean="0"/>
              <a:t>/</a:t>
            </a:r>
            <a:r>
              <a:rPr lang="zh-TW" altLang="en-US" dirty="0" smtClean="0"/>
              <a:t>日</a:t>
            </a:r>
            <a:r>
              <a:rPr lang="en-US" altLang="zh-TW" dirty="0" smtClean="0"/>
              <a:t>/</a:t>
            </a:r>
            <a:r>
              <a:rPr lang="zh-TW" altLang="en-US" dirty="0" smtClean="0"/>
              <a:t>年 星期 時</a:t>
            </a:r>
            <a:r>
              <a:rPr lang="en-US" altLang="zh-TW" dirty="0" smtClean="0"/>
              <a:t>:</a:t>
            </a:r>
            <a:r>
              <a:rPr lang="zh-TW" altLang="en-US" dirty="0" smtClean="0"/>
              <a:t>分</a:t>
            </a:r>
            <a:r>
              <a:rPr lang="en-US" altLang="zh-TW" dirty="0" smtClean="0"/>
              <a:t>:</a:t>
            </a:r>
            <a:r>
              <a:rPr lang="zh-TW" altLang="en-US" dirty="0" smtClean="0"/>
              <a:t>秒，</a:t>
            </a:r>
            <a:endParaRPr lang="en-US" altLang="zh-TW" dirty="0" smtClean="0"/>
          </a:p>
          <a:p>
            <a:pPr>
              <a:spcBef>
                <a:spcPct val="50000"/>
              </a:spcBef>
            </a:pPr>
            <a:r>
              <a:rPr lang="zh-TW" altLang="en-US" dirty="0" smtClean="0"/>
              <a:t>例如：</a:t>
            </a:r>
            <a:r>
              <a:rPr lang="en-US" altLang="zh-TW" dirty="0" smtClean="0"/>
              <a:t>02/11/2019 1 10:31:08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85800" y="1714488"/>
            <a:ext cx="7772400" cy="147002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>
              <a:defRPr sz="5400"/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TW" altLang="en-US" dirty="0" smtClean="0">
                <a:solidFill>
                  <a:srgbClr val="000099"/>
                </a:solidFill>
                <a:latin typeface="標楷體" pitchFamily="65" charset="-120"/>
                <a:ea typeface="標楷體" pitchFamily="65" charset="-120"/>
                <a:cs typeface="+mj-cs"/>
              </a:rPr>
              <a:t>內視鏡相機防止二次使用機制</a:t>
            </a:r>
            <a:endParaRPr lang="en-US" altLang="zh-TW" dirty="0" smtClean="0">
              <a:solidFill>
                <a:srgbClr val="000099"/>
              </a:solidFill>
              <a:latin typeface="標楷體" pitchFamily="65" charset="-120"/>
              <a:ea typeface="標楷體" pitchFamily="65" charset="-120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endParaRPr lang="en-US" altLang="zh-TW" dirty="0" smtClean="0">
              <a:solidFill>
                <a:srgbClr val="000099"/>
              </a:solidFill>
              <a:latin typeface="標楷體" pitchFamily="65" charset="-120"/>
              <a:ea typeface="標楷體" pitchFamily="65" charset="-120"/>
              <a:cs typeface="+mj-cs"/>
            </a:endParaRPr>
          </a:p>
          <a:p>
            <a:pPr lvl="0" algn="ctr">
              <a:spcBef>
                <a:spcPct val="0"/>
              </a:spcBef>
              <a:defRPr/>
            </a:pPr>
            <a:endParaRPr kumimoji="0" lang="zh-TW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  <p:pic>
        <p:nvPicPr>
          <p:cNvPr id="4" name="圖片 3" descr="IMG_20190314_120303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0430" y="3286124"/>
            <a:ext cx="1928826" cy="1928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希望達到的目標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7158" y="1285860"/>
            <a:ext cx="8572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一個人使用一個全新的相機，可以不限時間使用。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AutoNum type="arabicPeriod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相機短暫時間拔除後，可以繼續使用。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AutoNum type="arabicPeriod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系統短暫時間斷電後，可以繼續使用。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AutoNum type="arabicPeriod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使用不到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分，若累計拔除時間超過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分鐘，則不能使用。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AutoNum type="arabicPeriod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使用不到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分且累計拔除不到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分，只要累計拔除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/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斷電的時間不超過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分，都可以使用。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FontTx/>
              <a:buAutoNum type="arabicPeriod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使用超過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分，只要拔除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/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斷電的時間不超過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分，都可以使用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FontTx/>
              <a:buAutoNum type="arabicPeriod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累計拔除時間不能超過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分。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FontTx/>
              <a:buAutoNum type="arabicPeriod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累計關機時間不能超過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30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分。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AutoNum type="arabicPeriod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不允許穿插使用，例如每次都用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分鐘，但是重複出現。  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A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、 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B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、 </a:t>
            </a:r>
            <a:r>
              <a:rPr lang="en-US" altLang="zh-TW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A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、 </a:t>
            </a:r>
            <a:r>
              <a:rPr lang="en-US" altLang="zh-TW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B</a:t>
            </a:r>
          </a:p>
          <a:p>
            <a:pPr marL="457200" indent="-457200">
              <a:buAutoNum type="arabicPeriod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不能使用的相機，不可以在任何狀況下又可以使用。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00430" y="4749896"/>
            <a:ext cx="52864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zh-TW" altLang="en-US" sz="22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連續使用，毫無限制。</a:t>
            </a:r>
            <a:r>
              <a:rPr lang="en-US" altLang="zh-TW" sz="22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22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不斷電、不拔除</a:t>
            </a:r>
            <a:r>
              <a:rPr lang="en-US" altLang="zh-TW" sz="22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)</a:t>
            </a:r>
          </a:p>
          <a:p>
            <a:pPr marL="457200" indent="-457200"/>
            <a:r>
              <a:rPr lang="zh-TW" altLang="en-US" sz="22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sz="22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30</a:t>
            </a:r>
            <a:r>
              <a:rPr lang="zh-TW" altLang="en-US" sz="22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分內，有</a:t>
            </a:r>
            <a:r>
              <a:rPr lang="en-US" altLang="zh-TW" sz="22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30</a:t>
            </a:r>
            <a:r>
              <a:rPr lang="zh-TW" altLang="en-US" sz="22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分緩衝時間。</a:t>
            </a:r>
            <a:endParaRPr lang="en-US" altLang="zh-TW" sz="22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zh-TW" altLang="en-US" sz="22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sz="22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30</a:t>
            </a:r>
            <a:r>
              <a:rPr lang="zh-TW" altLang="en-US" sz="22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分後，有</a:t>
            </a:r>
            <a:r>
              <a:rPr lang="en-US" altLang="zh-TW" sz="22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22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分緩衝時間。</a:t>
            </a:r>
            <a:endParaRPr lang="en-US" altLang="zh-TW" sz="22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8" name="圖片 7" descr="IMG_20190314_120303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480" y="4429132"/>
            <a:ext cx="1714512" cy="1714512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 rot="16200000" flipH="1">
            <a:off x="7872436" y="3786190"/>
            <a:ext cx="357190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rot="5400000">
            <a:off x="7872436" y="3786190"/>
            <a:ext cx="357190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rot="16200000" flipH="1">
            <a:off x="8443936" y="3781427"/>
            <a:ext cx="357190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rot="5400000">
            <a:off x="8443936" y="3781427"/>
            <a:ext cx="357190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EEPROM/Flash</a:t>
            </a:r>
            <a:r>
              <a:rPr lang="zh-TW" altLang="en-US" dirty="0" smtClean="0"/>
              <a:t>儲存資料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14810" y="2071678"/>
            <a:ext cx="1000132" cy="31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主機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Memory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001024" y="2071678"/>
            <a:ext cx="1000132" cy="31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相機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Flash</a:t>
            </a:r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  </a:t>
            </a:r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2844" y="2071678"/>
            <a:ext cx="1000132" cy="3143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主機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EEPROM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072066" y="1155404"/>
            <a:ext cx="314327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300" dirty="0" smtClean="0"/>
              <a:t>清除資料（工廠）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→</a:t>
            </a:r>
            <a:r>
              <a:rPr lang="zh-TW" altLang="en-US" sz="1300" dirty="0" smtClean="0"/>
              <a:t> </a:t>
            </a:r>
            <a:endParaRPr lang="en-US" altLang="zh-TW" sz="1300" dirty="0" smtClean="0"/>
          </a:p>
          <a:p>
            <a:pPr algn="ctr"/>
            <a:r>
              <a:rPr lang="en-US" altLang="zh-TW" sz="1300" dirty="0" smtClean="0"/>
              <a:t>ERASE_UFM()</a:t>
            </a:r>
          </a:p>
          <a:p>
            <a:pPr algn="ctr"/>
            <a:endParaRPr lang="en-US" altLang="zh-TW" sz="500" dirty="0" smtClean="0"/>
          </a:p>
          <a:p>
            <a:pPr algn="ctr"/>
            <a:r>
              <a:rPr lang="zh-TW" altLang="en-US" sz="1300" dirty="0" smtClean="0"/>
              <a:t>相機序號（工廠）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 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→</a:t>
            </a:r>
            <a:endParaRPr lang="en-US" altLang="zh-TW" sz="2000" dirty="0" smtClean="0"/>
          </a:p>
          <a:p>
            <a:pPr algn="ctr"/>
            <a:r>
              <a:rPr lang="en-US" altLang="zh-TW" sz="1300" dirty="0" err="1" smtClean="0"/>
              <a:t>write_serial_to_camera</a:t>
            </a:r>
            <a:r>
              <a:rPr lang="en-US" altLang="zh-TW" sz="1300" dirty="0" smtClean="0"/>
              <a:t>()</a:t>
            </a:r>
          </a:p>
          <a:p>
            <a:pPr algn="ctr"/>
            <a:endParaRPr lang="en-US" altLang="zh-TW" sz="500" dirty="0" smtClean="0"/>
          </a:p>
          <a:p>
            <a:pPr algn="ctr"/>
            <a:r>
              <a:rPr lang="zh-TW" altLang="en-US" sz="2000" b="1" dirty="0" smtClean="0">
                <a:solidFill>
                  <a:srgbClr val="FF0000"/>
                </a:solidFill>
              </a:rPr>
              <a:t>←</a:t>
            </a:r>
            <a:r>
              <a:rPr lang="zh-TW" altLang="en-US" sz="1300" dirty="0" smtClean="0"/>
              <a:t> 相機序號</a:t>
            </a:r>
            <a:endParaRPr lang="en-US" altLang="zh-TW" sz="1300" dirty="0" smtClean="0"/>
          </a:p>
          <a:p>
            <a:pPr algn="ctr"/>
            <a:r>
              <a:rPr lang="en-US" altLang="zh-TW" sz="1300" dirty="0" err="1" smtClean="0"/>
              <a:t>read_serial_from_camera</a:t>
            </a:r>
            <a:r>
              <a:rPr lang="en-US" altLang="zh-TW" sz="1300" dirty="0" smtClean="0"/>
              <a:t>()</a:t>
            </a:r>
          </a:p>
          <a:p>
            <a:pPr algn="ctr"/>
            <a:endParaRPr lang="en-US" altLang="zh-TW" sz="500" dirty="0" smtClean="0"/>
          </a:p>
          <a:p>
            <a:pPr algn="ctr"/>
            <a:r>
              <a:rPr lang="zh-TW" altLang="en-US" sz="1300" dirty="0" smtClean="0"/>
              <a:t>使用</a:t>
            </a:r>
            <a:r>
              <a:rPr lang="en-US" altLang="zh-TW" sz="1300" dirty="0" smtClean="0"/>
              <a:t>1</a:t>
            </a:r>
            <a:r>
              <a:rPr lang="zh-TW" altLang="en-US" sz="1300" dirty="0" smtClean="0"/>
              <a:t>分鐘的時間 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→</a:t>
            </a:r>
            <a:endParaRPr lang="en-US" altLang="zh-TW" sz="2000" dirty="0" smtClean="0"/>
          </a:p>
          <a:p>
            <a:pPr algn="ctr"/>
            <a:r>
              <a:rPr lang="en-US" altLang="zh-TW" sz="1300" dirty="0" err="1" smtClean="0"/>
              <a:t>write_date_to_camera</a:t>
            </a:r>
            <a:r>
              <a:rPr lang="en-US" altLang="zh-TW" sz="1300" dirty="0" smtClean="0"/>
              <a:t>(DATE_PAGE1)</a:t>
            </a:r>
          </a:p>
          <a:p>
            <a:pPr algn="ctr"/>
            <a:endParaRPr lang="en-US" altLang="zh-TW" sz="500" dirty="0" smtClean="0"/>
          </a:p>
          <a:p>
            <a:pPr algn="ctr"/>
            <a:r>
              <a:rPr lang="zh-TW" altLang="en-US" sz="1300" dirty="0" smtClean="0"/>
              <a:t>使用每一分鐘</a:t>
            </a:r>
            <a:r>
              <a:rPr lang="en-US" altLang="zh-TW" sz="1300" dirty="0" smtClean="0"/>
              <a:t>A 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→</a:t>
            </a:r>
            <a:endParaRPr lang="en-US" altLang="zh-TW" sz="2000" dirty="0" smtClean="0"/>
          </a:p>
          <a:p>
            <a:pPr algn="ctr"/>
            <a:r>
              <a:rPr lang="en-US" altLang="zh-TW" sz="1300" dirty="0" err="1" smtClean="0"/>
              <a:t>write_camera_use_time</a:t>
            </a:r>
            <a:r>
              <a:rPr lang="en-US" altLang="zh-TW" sz="1300" dirty="0" smtClean="0"/>
              <a:t>(n)</a:t>
            </a:r>
          </a:p>
          <a:p>
            <a:pPr algn="ctr"/>
            <a:endParaRPr lang="en-US" altLang="zh-TW" sz="500" dirty="0" smtClean="0"/>
          </a:p>
          <a:p>
            <a:pPr algn="ctr"/>
            <a:r>
              <a:rPr lang="zh-TW" altLang="en-US" sz="1300" dirty="0" smtClean="0"/>
              <a:t>使用</a:t>
            </a:r>
            <a:r>
              <a:rPr lang="en-US" altLang="zh-TW" sz="1300" dirty="0" smtClean="0"/>
              <a:t>30</a:t>
            </a:r>
            <a:r>
              <a:rPr lang="zh-TW" altLang="en-US" sz="1300" dirty="0" smtClean="0"/>
              <a:t>分鐘的時間 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→</a:t>
            </a:r>
            <a:endParaRPr lang="en-US" altLang="zh-TW" sz="2000" dirty="0" smtClean="0"/>
          </a:p>
          <a:p>
            <a:pPr algn="ctr"/>
            <a:r>
              <a:rPr lang="en-US" altLang="zh-TW" sz="1300" dirty="0" err="1" smtClean="0"/>
              <a:t>write_date_to_camera</a:t>
            </a:r>
            <a:r>
              <a:rPr lang="en-US" altLang="zh-TW" sz="1300" dirty="0" smtClean="0"/>
              <a:t>(DATE_PAGE3)</a:t>
            </a:r>
          </a:p>
          <a:p>
            <a:pPr algn="ctr"/>
            <a:endParaRPr lang="en-US" altLang="zh-TW" sz="500" dirty="0" smtClean="0"/>
          </a:p>
          <a:p>
            <a:pPr algn="ctr"/>
            <a:r>
              <a:rPr lang="zh-TW" altLang="en-US" sz="1300" dirty="0" smtClean="0"/>
              <a:t>禁止使用錯誤碼 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→</a:t>
            </a:r>
            <a:endParaRPr lang="en-US" altLang="zh-TW" sz="2000" dirty="0" smtClean="0"/>
          </a:p>
          <a:p>
            <a:pPr algn="ctr"/>
            <a:r>
              <a:rPr lang="en-US" altLang="zh-TW" sz="1300" dirty="0" err="1" smtClean="0"/>
              <a:t>write_error_code_to_camera</a:t>
            </a:r>
            <a:r>
              <a:rPr lang="en-US" altLang="zh-TW" sz="1300" dirty="0" smtClean="0"/>
              <a:t>(error)</a:t>
            </a:r>
          </a:p>
          <a:p>
            <a:pPr algn="ctr"/>
            <a:endParaRPr lang="en-US" altLang="zh-TW" sz="500" dirty="0" smtClean="0"/>
          </a:p>
          <a:p>
            <a:pPr algn="ctr"/>
            <a:r>
              <a:rPr lang="zh-TW" altLang="en-US" sz="2000" b="1" dirty="0" smtClean="0">
                <a:solidFill>
                  <a:srgbClr val="FF0000"/>
                </a:solidFill>
              </a:rPr>
              <a:t>←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 </a:t>
            </a:r>
            <a:r>
              <a:rPr lang="zh-TW" altLang="en-US" sz="1300" dirty="0" smtClean="0"/>
              <a:t> 相機資料</a:t>
            </a:r>
            <a:endParaRPr lang="en-US" altLang="zh-TW" sz="1300" dirty="0" smtClean="0"/>
          </a:p>
          <a:p>
            <a:pPr algn="ctr"/>
            <a:r>
              <a:rPr lang="en-US" altLang="zh-TW" sz="1300" dirty="0" err="1" smtClean="0"/>
              <a:t>read_error_code_from_camera</a:t>
            </a:r>
            <a:r>
              <a:rPr lang="en-US" altLang="zh-TW" sz="1300" dirty="0" smtClean="0"/>
              <a:t>()</a:t>
            </a:r>
          </a:p>
          <a:p>
            <a:pPr algn="ctr"/>
            <a:r>
              <a:rPr lang="en-US" altLang="zh-TW" sz="1300" dirty="0" err="1" smtClean="0"/>
              <a:t>read_date_from_camera</a:t>
            </a:r>
            <a:r>
              <a:rPr lang="en-US" altLang="zh-TW" sz="1300" dirty="0" smtClean="0"/>
              <a:t>(DATE_PAGE1)</a:t>
            </a:r>
            <a:endParaRPr lang="zh-TW" altLang="en-US" sz="1300" dirty="0" smtClean="0"/>
          </a:p>
          <a:p>
            <a:pPr algn="ctr"/>
            <a:r>
              <a:rPr lang="en-US" altLang="zh-TW" sz="1300" dirty="0" err="1" smtClean="0"/>
              <a:t>read_date_from_camera</a:t>
            </a:r>
            <a:r>
              <a:rPr lang="en-US" altLang="zh-TW" sz="1300" dirty="0" smtClean="0"/>
              <a:t>(DATE_PAGE3)</a:t>
            </a:r>
            <a:endParaRPr lang="zh-TW" altLang="en-US" sz="1300" dirty="0" smtClean="0"/>
          </a:p>
          <a:p>
            <a:pPr algn="ctr"/>
            <a:r>
              <a:rPr lang="en-US" altLang="zh-TW" sz="1300" dirty="0" err="1" smtClean="0"/>
              <a:t>read_camera_use_time_from_camera</a:t>
            </a:r>
            <a:r>
              <a:rPr lang="en-US" altLang="zh-TW" sz="1300" dirty="0" smtClean="0"/>
              <a:t>()</a:t>
            </a:r>
            <a:endParaRPr lang="zh-TW" altLang="en-US" sz="13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071538" y="1766723"/>
            <a:ext cx="314327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rgbClr val="FF0000"/>
                </a:solidFill>
              </a:rPr>
              <a:t>←</a:t>
            </a:r>
            <a:r>
              <a:rPr lang="zh-TW" altLang="en-US" sz="1300" dirty="0" smtClean="0"/>
              <a:t>  使用</a:t>
            </a:r>
            <a:r>
              <a:rPr lang="en-US" altLang="zh-TW" sz="1300" dirty="0" smtClean="0"/>
              <a:t>1</a:t>
            </a:r>
            <a:r>
              <a:rPr lang="zh-TW" altLang="en-US" sz="1300" dirty="0" smtClean="0"/>
              <a:t>分鐘的相機序號</a:t>
            </a:r>
            <a:endParaRPr lang="en-US" altLang="zh-TW" sz="1300" dirty="0" smtClean="0"/>
          </a:p>
          <a:p>
            <a:pPr algn="ctr"/>
            <a:r>
              <a:rPr lang="en-US" altLang="zh-TW" sz="1300" dirty="0" err="1" smtClean="0"/>
              <a:t>write_camera_serial_to_eeprom</a:t>
            </a:r>
            <a:r>
              <a:rPr lang="en-US" altLang="zh-TW" sz="1300" dirty="0" smtClean="0"/>
              <a:t>()</a:t>
            </a:r>
          </a:p>
          <a:p>
            <a:pPr algn="ctr"/>
            <a:r>
              <a:rPr lang="zh-TW" altLang="en-US" sz="2000" b="1" dirty="0" smtClean="0">
                <a:solidFill>
                  <a:srgbClr val="FF0000"/>
                </a:solidFill>
              </a:rPr>
              <a:t>←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  </a:t>
            </a:r>
            <a:r>
              <a:rPr lang="zh-TW" altLang="en-US" sz="1300" dirty="0" smtClean="0"/>
              <a:t>使用</a:t>
            </a:r>
            <a:r>
              <a:rPr lang="en-US" altLang="zh-TW" sz="1300" dirty="0" smtClean="0"/>
              <a:t>1</a:t>
            </a:r>
            <a:r>
              <a:rPr lang="zh-TW" altLang="en-US" sz="1300" dirty="0" smtClean="0"/>
              <a:t>分鐘的時間</a:t>
            </a:r>
            <a:endParaRPr lang="en-US" altLang="zh-TW" sz="1300" dirty="0" smtClean="0"/>
          </a:p>
          <a:p>
            <a:pPr algn="ctr"/>
            <a:r>
              <a:rPr lang="en-US" altLang="zh-TW" sz="1300" dirty="0" err="1" smtClean="0"/>
              <a:t>write_date_to_eeprom</a:t>
            </a:r>
            <a:r>
              <a:rPr lang="en-US" altLang="zh-TW" sz="1300" dirty="0" smtClean="0"/>
              <a:t>()</a:t>
            </a:r>
          </a:p>
          <a:p>
            <a:pPr algn="ctr"/>
            <a:r>
              <a:rPr lang="zh-TW" altLang="en-US" sz="2000" b="1" dirty="0" smtClean="0">
                <a:solidFill>
                  <a:srgbClr val="FF0000"/>
                </a:solidFill>
              </a:rPr>
              <a:t>←</a:t>
            </a:r>
            <a:r>
              <a:rPr lang="zh-TW" altLang="en-US" sz="1300" dirty="0" smtClean="0"/>
              <a:t> 相機使用每</a:t>
            </a:r>
            <a:r>
              <a:rPr lang="en-US" altLang="zh-TW" sz="1300" dirty="0" smtClean="0"/>
              <a:t>1</a:t>
            </a:r>
            <a:r>
              <a:rPr lang="zh-TW" altLang="en-US" sz="1300" dirty="0" smtClean="0"/>
              <a:t>分鐘</a:t>
            </a:r>
            <a:r>
              <a:rPr lang="en-US" altLang="zh-TW" sz="1300" dirty="0" smtClean="0"/>
              <a:t>A</a:t>
            </a:r>
          </a:p>
          <a:p>
            <a:pPr algn="ctr"/>
            <a:r>
              <a:rPr lang="en-US" altLang="zh-TW" sz="1300" dirty="0" err="1" smtClean="0"/>
              <a:t>write_camera_use_time_to_eeprom</a:t>
            </a:r>
            <a:r>
              <a:rPr lang="en-US" altLang="zh-TW" sz="1300" dirty="0" smtClean="0"/>
              <a:t>(n)</a:t>
            </a:r>
          </a:p>
          <a:p>
            <a:pPr algn="ctr"/>
            <a:r>
              <a:rPr lang="zh-TW" altLang="en-US" sz="2000" b="1" dirty="0" smtClean="0">
                <a:solidFill>
                  <a:srgbClr val="FF0000"/>
                </a:solidFill>
              </a:rPr>
              <a:t>←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 </a:t>
            </a:r>
            <a:r>
              <a:rPr lang="zh-TW" altLang="en-US" sz="1300" dirty="0" smtClean="0"/>
              <a:t> 相機拔除每</a:t>
            </a:r>
            <a:r>
              <a:rPr lang="en-US" altLang="zh-TW" sz="1300" dirty="0" smtClean="0"/>
              <a:t>1</a:t>
            </a:r>
            <a:r>
              <a:rPr lang="zh-TW" altLang="en-US" sz="1300" dirty="0" smtClean="0"/>
              <a:t>分鐘</a:t>
            </a:r>
            <a:r>
              <a:rPr lang="en-US" altLang="zh-TW" sz="1300" dirty="0" smtClean="0"/>
              <a:t>B</a:t>
            </a:r>
          </a:p>
          <a:p>
            <a:pPr algn="ctr"/>
            <a:r>
              <a:rPr lang="en-US" altLang="zh-TW" sz="1300" dirty="0" err="1" smtClean="0"/>
              <a:t>write_camera_nouse_time_to_eeprom</a:t>
            </a:r>
            <a:r>
              <a:rPr lang="en-US" altLang="zh-TW" sz="1300" dirty="0" smtClean="0"/>
              <a:t>(n)</a:t>
            </a:r>
          </a:p>
          <a:p>
            <a:pPr algn="ctr"/>
            <a:r>
              <a:rPr lang="zh-TW" altLang="en-US" sz="1300" dirty="0" smtClean="0"/>
              <a:t>相機資料 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→</a:t>
            </a:r>
            <a:endParaRPr lang="en-US" altLang="zh-TW" sz="2000" dirty="0" smtClean="0"/>
          </a:p>
          <a:p>
            <a:pPr algn="ctr"/>
            <a:r>
              <a:rPr lang="en-US" altLang="zh-TW" sz="1300" dirty="0" err="1" smtClean="0"/>
              <a:t>read_camera_info_from_eeprom</a:t>
            </a:r>
            <a:r>
              <a:rPr lang="en-US" altLang="zh-TW" sz="1300" dirty="0" smtClean="0"/>
              <a:t>()</a:t>
            </a:r>
          </a:p>
          <a:p>
            <a:pPr algn="ctr"/>
            <a:r>
              <a:rPr lang="zh-TW" altLang="en-US" sz="1300" dirty="0" smtClean="0"/>
              <a:t>上次關機時間 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→</a:t>
            </a:r>
            <a:endParaRPr lang="en-US" altLang="zh-TW" sz="2000" dirty="0" smtClean="0"/>
          </a:p>
          <a:p>
            <a:pPr algn="ctr"/>
            <a:r>
              <a:rPr lang="en-US" altLang="zh-TW" sz="1300" dirty="0" err="1" smtClean="0"/>
              <a:t>read_last_power_off_time_from_eeprom</a:t>
            </a:r>
            <a:r>
              <a:rPr lang="en-US" altLang="zh-TW" sz="1300" dirty="0" smtClean="0"/>
              <a:t>()</a:t>
            </a:r>
          </a:p>
          <a:p>
            <a:pPr algn="ctr"/>
            <a:r>
              <a:rPr lang="zh-TW" altLang="en-US" sz="2000" b="1" dirty="0" smtClean="0">
                <a:solidFill>
                  <a:srgbClr val="FF0000"/>
                </a:solidFill>
              </a:rPr>
              <a:t>←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 </a:t>
            </a:r>
            <a:r>
              <a:rPr lang="zh-TW" altLang="en-US" sz="1300" dirty="0" smtClean="0"/>
              <a:t> 系統上電時每</a:t>
            </a:r>
            <a:r>
              <a:rPr lang="en-US" altLang="zh-TW" sz="1300" dirty="0" smtClean="0"/>
              <a:t>1</a:t>
            </a:r>
            <a:r>
              <a:rPr lang="zh-TW" altLang="en-US" sz="1300" dirty="0" smtClean="0"/>
              <a:t>分鐘</a:t>
            </a:r>
            <a:r>
              <a:rPr lang="en-US" altLang="zh-TW" sz="1300" dirty="0" smtClean="0"/>
              <a:t>A</a:t>
            </a:r>
          </a:p>
          <a:p>
            <a:pPr algn="ctr"/>
            <a:r>
              <a:rPr lang="en-US" altLang="zh-TW" sz="1400" dirty="0" err="1" smtClean="0"/>
              <a:t>write_system_uptime_to_eeprom</a:t>
            </a:r>
            <a:r>
              <a:rPr lang="en-US" altLang="zh-TW" sz="1300" dirty="0" smtClean="0"/>
              <a:t>(n)</a:t>
            </a:r>
          </a:p>
        </p:txBody>
      </p:sp>
      <p:sp>
        <p:nvSpPr>
          <p:cNvPr id="13" name="矩形 12"/>
          <p:cNvSpPr/>
          <p:nvPr/>
        </p:nvSpPr>
        <p:spPr>
          <a:xfrm>
            <a:off x="642910" y="4714884"/>
            <a:ext cx="428628" cy="428628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28</a:t>
            </a:r>
          </a:p>
        </p:txBody>
      </p:sp>
      <p:sp>
        <p:nvSpPr>
          <p:cNvPr id="14" name="矩形 13"/>
          <p:cNvSpPr/>
          <p:nvPr/>
        </p:nvSpPr>
        <p:spPr>
          <a:xfrm>
            <a:off x="8072462" y="4071942"/>
            <a:ext cx="357190" cy="214314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</a:p>
        </p:txBody>
      </p:sp>
      <p:sp>
        <p:nvSpPr>
          <p:cNvPr id="16" name="矩形 15"/>
          <p:cNvSpPr/>
          <p:nvPr/>
        </p:nvSpPr>
        <p:spPr>
          <a:xfrm>
            <a:off x="8072462" y="4357694"/>
            <a:ext cx="357190" cy="214314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</a:p>
        </p:txBody>
      </p:sp>
      <p:sp>
        <p:nvSpPr>
          <p:cNvPr id="17" name="矩形 16"/>
          <p:cNvSpPr/>
          <p:nvPr/>
        </p:nvSpPr>
        <p:spPr>
          <a:xfrm>
            <a:off x="8072462" y="4643446"/>
            <a:ext cx="357190" cy="214314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</a:p>
        </p:txBody>
      </p:sp>
      <p:sp>
        <p:nvSpPr>
          <p:cNvPr id="18" name="矩形 17"/>
          <p:cNvSpPr/>
          <p:nvPr/>
        </p:nvSpPr>
        <p:spPr>
          <a:xfrm>
            <a:off x="8072462" y="4929198"/>
            <a:ext cx="357190" cy="214314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</a:p>
        </p:txBody>
      </p:sp>
      <p:sp>
        <p:nvSpPr>
          <p:cNvPr id="19" name="矩形 18"/>
          <p:cNvSpPr/>
          <p:nvPr/>
        </p:nvSpPr>
        <p:spPr>
          <a:xfrm>
            <a:off x="4429124" y="4714884"/>
            <a:ext cx="642942" cy="428628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時間</a:t>
            </a:r>
            <a:endParaRPr lang="en-US" altLang="zh-TW" sz="1600" dirty="0" smtClean="0"/>
          </a:p>
        </p:txBody>
      </p:sp>
      <p:sp>
        <p:nvSpPr>
          <p:cNvPr id="20" name="文字方塊 19"/>
          <p:cNvSpPr txBox="1"/>
          <p:nvPr/>
        </p:nvSpPr>
        <p:spPr>
          <a:xfrm>
            <a:off x="8429652" y="3193507"/>
            <a:ext cx="7858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序號</a:t>
            </a:r>
            <a:endParaRPr lang="en-US" altLang="zh-TW" sz="1200" dirty="0" smtClean="0"/>
          </a:p>
          <a:p>
            <a:endParaRPr lang="en-US" altLang="zh-TW" sz="600" dirty="0" smtClean="0"/>
          </a:p>
          <a:p>
            <a:r>
              <a:rPr lang="zh-TW" altLang="en-US" sz="1200" dirty="0" smtClean="0"/>
              <a:t>寫序時</a:t>
            </a:r>
            <a:endParaRPr lang="en-US" altLang="zh-TW" sz="1200" dirty="0" smtClean="0"/>
          </a:p>
          <a:p>
            <a:endParaRPr lang="en-US" altLang="zh-TW" sz="800" dirty="0" smtClean="0"/>
          </a:p>
          <a:p>
            <a:r>
              <a:rPr lang="en-US" altLang="zh-TW" sz="1200" dirty="0" smtClean="0"/>
              <a:t>1</a:t>
            </a:r>
            <a:r>
              <a:rPr lang="zh-TW" altLang="en-US" sz="1200" dirty="0" smtClean="0"/>
              <a:t>分</a:t>
            </a:r>
            <a:endParaRPr lang="en-US" altLang="zh-TW" sz="1200" dirty="0" smtClean="0"/>
          </a:p>
          <a:p>
            <a:endParaRPr lang="en-US" altLang="zh-TW" sz="500" dirty="0" smtClean="0"/>
          </a:p>
          <a:p>
            <a:r>
              <a:rPr lang="zh-TW" altLang="en-US" sz="1200" dirty="0" smtClean="0"/>
              <a:t>每</a:t>
            </a:r>
            <a:r>
              <a:rPr lang="en-US" altLang="zh-TW" sz="1200" dirty="0" smtClean="0"/>
              <a:t>1</a:t>
            </a:r>
            <a:r>
              <a:rPr lang="zh-TW" altLang="en-US" sz="1200" dirty="0" smtClean="0"/>
              <a:t>分</a:t>
            </a:r>
            <a:endParaRPr lang="en-US" altLang="zh-TW" sz="1200" dirty="0" smtClean="0"/>
          </a:p>
          <a:p>
            <a:endParaRPr lang="en-US" altLang="zh-TW" sz="600" dirty="0" smtClean="0"/>
          </a:p>
          <a:p>
            <a:r>
              <a:rPr lang="en-US" altLang="zh-TW" sz="1200" dirty="0" smtClean="0"/>
              <a:t>30</a:t>
            </a:r>
            <a:r>
              <a:rPr lang="zh-TW" altLang="en-US" sz="1200" dirty="0" smtClean="0"/>
              <a:t>分</a:t>
            </a:r>
            <a:endParaRPr lang="en-US" altLang="zh-TW" sz="1200" dirty="0" smtClean="0"/>
          </a:p>
          <a:p>
            <a:endParaRPr lang="en-US" altLang="zh-TW" sz="800" dirty="0" smtClean="0"/>
          </a:p>
          <a:p>
            <a:r>
              <a:rPr lang="en-US" altLang="zh-TW" sz="1200" dirty="0" smtClean="0"/>
              <a:t>Error</a:t>
            </a:r>
          </a:p>
          <a:p>
            <a:endParaRPr lang="en-US" altLang="zh-TW" sz="700" dirty="0" smtClean="0"/>
          </a:p>
          <a:p>
            <a:r>
              <a:rPr lang="en-US" altLang="zh-TW" sz="1200" dirty="0" smtClean="0"/>
              <a:t>Error</a:t>
            </a:r>
          </a:p>
        </p:txBody>
      </p:sp>
      <p:sp>
        <p:nvSpPr>
          <p:cNvPr id="15" name="矩形 14"/>
          <p:cNvSpPr/>
          <p:nvPr/>
        </p:nvSpPr>
        <p:spPr>
          <a:xfrm>
            <a:off x="8072462" y="3786190"/>
            <a:ext cx="357190" cy="214314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</a:p>
        </p:txBody>
      </p:sp>
      <p:sp>
        <p:nvSpPr>
          <p:cNvPr id="21" name="矩形 20"/>
          <p:cNvSpPr/>
          <p:nvPr/>
        </p:nvSpPr>
        <p:spPr>
          <a:xfrm>
            <a:off x="642910" y="4214818"/>
            <a:ext cx="428628" cy="428628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25</a:t>
            </a:r>
          </a:p>
        </p:txBody>
      </p:sp>
      <p:sp>
        <p:nvSpPr>
          <p:cNvPr id="22" name="矩形 21"/>
          <p:cNvSpPr/>
          <p:nvPr/>
        </p:nvSpPr>
        <p:spPr>
          <a:xfrm>
            <a:off x="8072462" y="3500438"/>
            <a:ext cx="357190" cy="214314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</a:p>
        </p:txBody>
      </p:sp>
      <p:sp>
        <p:nvSpPr>
          <p:cNvPr id="23" name="矩形 22"/>
          <p:cNvSpPr/>
          <p:nvPr/>
        </p:nvSpPr>
        <p:spPr>
          <a:xfrm>
            <a:off x="8072462" y="3214686"/>
            <a:ext cx="357190" cy="214314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相機</a:t>
            </a:r>
            <a:r>
              <a:rPr lang="en-US" altLang="zh-TW" dirty="0" smtClean="0"/>
              <a:t>Flash</a:t>
            </a:r>
            <a:r>
              <a:rPr lang="zh-TW" altLang="en-US" dirty="0" smtClean="0"/>
              <a:t>儲存資料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28596" y="1214422"/>
            <a:ext cx="86439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相機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Page 0x09	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相機序號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		</a:t>
            </a:r>
            <a:r>
              <a:rPr lang="en-US" altLang="zh-TW" sz="1600" dirty="0" smtClean="0"/>
              <a:t>SN_PAGE</a:t>
            </a: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Page 0x0A	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寫相機序號的時間，當成是相機的製造日期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en-US" altLang="zh-TW" sz="1600" dirty="0" smtClean="0"/>
              <a:t>DATE_PAGE0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Page 0x0B	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相機使用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分鐘的時間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</a:t>
            </a:r>
            <a:r>
              <a:rPr lang="en-US" altLang="zh-TW" sz="1600" dirty="0" smtClean="0"/>
              <a:t>DATE_PAGE1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Page 0x0C	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相機使用每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分鐘寫一個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A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進相機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(Max:30)	</a:t>
            </a:r>
            <a:r>
              <a:rPr lang="en-US" altLang="zh-TW" sz="1600" dirty="0" smtClean="0"/>
              <a:t>DATE_PAGE2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200" dirty="0" smtClean="0">
                <a:latin typeface="標楷體" pitchFamily="65" charset="-120"/>
                <a:ea typeface="標楷體" pitchFamily="65" charset="-120"/>
              </a:rPr>
              <a:t>			ex: </a:t>
            </a:r>
            <a:r>
              <a:rPr lang="en-US" altLang="zh-TW" sz="12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AA</a:t>
            </a:r>
            <a:r>
              <a:rPr lang="en-US" altLang="zh-TW" sz="12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2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AA</a:t>
            </a:r>
            <a:r>
              <a:rPr lang="en-US" altLang="zh-TW" sz="12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2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AA</a:t>
            </a:r>
            <a:r>
              <a:rPr lang="en-US" altLang="zh-TW" sz="1200" dirty="0" smtClean="0">
                <a:latin typeface="標楷體" pitchFamily="65" charset="-120"/>
                <a:ea typeface="標楷體" pitchFamily="65" charset="-120"/>
              </a:rPr>
              <a:t>-0</a:t>
            </a:r>
            <a:r>
              <a:rPr lang="en-US" altLang="zh-TW" sz="12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A</a:t>
            </a:r>
            <a:r>
              <a:rPr lang="en-US" altLang="zh-TW" sz="1200" dirty="0" smtClean="0">
                <a:latin typeface="標楷體" pitchFamily="65" charset="-120"/>
                <a:ea typeface="標楷體" pitchFamily="65" charset="-120"/>
              </a:rPr>
              <a:t>-00-00-00-00			//</a:t>
            </a:r>
            <a:r>
              <a:rPr lang="zh-TW" altLang="en-US" sz="1200" dirty="0" smtClean="0">
                <a:latin typeface="標楷體" pitchFamily="65" charset="-120"/>
                <a:ea typeface="標楷體" pitchFamily="65" charset="-120"/>
              </a:rPr>
              <a:t>已使用</a:t>
            </a:r>
            <a:r>
              <a:rPr lang="en-US" altLang="zh-TW" sz="1200" dirty="0" smtClean="0">
                <a:latin typeface="標楷體" pitchFamily="65" charset="-120"/>
                <a:ea typeface="標楷體" pitchFamily="65" charset="-120"/>
              </a:rPr>
              <a:t>7</a:t>
            </a:r>
            <a:r>
              <a:rPr lang="zh-TW" altLang="en-US" sz="1200" dirty="0" smtClean="0">
                <a:latin typeface="標楷體" pitchFamily="65" charset="-120"/>
                <a:ea typeface="標楷體" pitchFamily="65" charset="-120"/>
              </a:rPr>
              <a:t>分鐘</a:t>
            </a:r>
            <a:endParaRPr lang="en-US" altLang="zh-TW" sz="12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Page 0x0D	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相機使用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30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分鐘的時間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</a:t>
            </a:r>
            <a:r>
              <a:rPr lang="en-US" altLang="zh-TW" sz="1600" dirty="0" smtClean="0"/>
              <a:t>DATE_PAGE3</a:t>
            </a: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Page 0x0E	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相機禁止使用碼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	</a:t>
            </a:r>
            <a:r>
              <a:rPr lang="en-US" altLang="zh-TW" sz="1600" dirty="0" smtClean="0"/>
              <a:t>ERROR_PAGE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Page 0x0F	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相機禁止使用的時間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</a:t>
            </a:r>
            <a:r>
              <a:rPr lang="en-US" altLang="zh-TW" sz="1600" dirty="0" smtClean="0"/>
              <a:t>ERROR_DATE</a:t>
            </a:r>
          </a:p>
          <a:p>
            <a:pPr marL="457200" indent="-457200"/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Note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：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全新的相機，所有資料皆為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0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，需要用工廠模式寫入相機序號。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相機只能一次寫入。（每個位元只能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0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變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，不能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變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0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，除非全部清除。）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9044</TotalTime>
  <Words>2332</Words>
  <Application>Microsoft Office PowerPoint</Application>
  <PresentationFormat>如螢幕大小 (4:3)</PresentationFormat>
  <Paragraphs>887</Paragraphs>
  <Slides>29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0" baseType="lpstr">
      <vt:lpstr>Office 佈景主題</vt:lpstr>
      <vt:lpstr>投影片 1</vt:lpstr>
      <vt:lpstr>相機序號讀寫</vt:lpstr>
      <vt:lpstr>相機序號讀寫</vt:lpstr>
      <vt:lpstr>相機資料讀寫</vt:lpstr>
      <vt:lpstr>資料格式範例</vt:lpstr>
      <vt:lpstr>投影片 6</vt:lpstr>
      <vt:lpstr>希望達到的目標</vt:lpstr>
      <vt:lpstr>EEPROM/Flash儲存資料</vt:lpstr>
      <vt:lpstr>相機Flash儲存資料</vt:lpstr>
      <vt:lpstr>EEPROM/Flash儲存資料</vt:lpstr>
      <vt:lpstr>計算上次關機時間</vt:lpstr>
      <vt:lpstr>寫相機失效註記進主機EEPROM</vt:lpstr>
      <vt:lpstr>內視鏡相機防止二次使用機制</vt:lpstr>
      <vt:lpstr>內視鏡相機防止二次使用機制</vt:lpstr>
      <vt:lpstr>內視鏡相機防止二次使用機制</vt:lpstr>
      <vt:lpstr>內視鏡相機防止二次使用機制</vt:lpstr>
      <vt:lpstr>內視鏡相機防止二次使用機制</vt:lpstr>
      <vt:lpstr>Error Code</vt:lpstr>
      <vt:lpstr>可能遇到的情況</vt:lpstr>
      <vt:lpstr>相機過期的畫面</vt:lpstr>
      <vt:lpstr>圖示</vt:lpstr>
      <vt:lpstr>其他問題</vt:lpstr>
      <vt:lpstr>其他問題</vt:lpstr>
      <vt:lpstr>工廠模式看相機資訊</vt:lpstr>
      <vt:lpstr>測試項目</vt:lpstr>
      <vt:lpstr>投影片 26</vt:lpstr>
      <vt:lpstr>內視鏡使用個數記錄</vt:lpstr>
      <vt:lpstr>問題</vt:lpstr>
      <vt:lpstr>其他圖示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ims</dc:creator>
  <cp:lastModifiedBy>USER</cp:lastModifiedBy>
  <cp:revision>756</cp:revision>
  <dcterms:created xsi:type="dcterms:W3CDTF">2017-04-06T07:22:08Z</dcterms:created>
  <dcterms:modified xsi:type="dcterms:W3CDTF">2019-05-30T03:22:13Z</dcterms:modified>
</cp:coreProperties>
</file>