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6" r:id="rId2"/>
    <p:sldId id="350" r:id="rId3"/>
    <p:sldId id="361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62" r:id="rId12"/>
    <p:sldId id="358" r:id="rId13"/>
    <p:sldId id="359" r:id="rId14"/>
    <p:sldId id="360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8746A-7433-4E44-BB5D-246805387875}" type="datetimeFigureOut">
              <a:rPr lang="zh-TW" altLang="en-US" smtClean="0"/>
              <a:pPr/>
              <a:t>2019/12/26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08E5E-C6FD-4DF8-A668-53D5E3A30D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ms\Desktop\PP底色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54171" cy="6858000"/>
          </a:xfrm>
          <a:prstGeom prst="rect">
            <a:avLst/>
          </a:prstGeom>
          <a:noFill/>
        </p:spPr>
      </p:pic>
      <p:sp>
        <p:nvSpPr>
          <p:cNvPr id="4" name="文字方塊 3"/>
          <p:cNvSpPr txBox="1"/>
          <p:nvPr userDrawn="1"/>
        </p:nvSpPr>
        <p:spPr>
          <a:xfrm>
            <a:off x="2786050" y="5286388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733865C-9BD0-4EC9-9866-78E63ECA05F4}" type="datetime4">
              <a:rPr lang="en-US" altLang="zh-TW" sz="3600" smtClean="0">
                <a:solidFill>
                  <a:srgbClr val="000099"/>
                </a:solidFill>
              </a:rPr>
              <a:pPr/>
              <a:t>December 26, 2019</a:t>
            </a:fld>
            <a:endParaRPr lang="zh-TW" altLang="en-US" sz="3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68264"/>
            <a:ext cx="8229600" cy="989034"/>
          </a:xfrm>
        </p:spPr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1pPr>
            <a:lvl2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2pPr>
            <a:lvl3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3pPr>
            <a:lvl4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4pPr>
            <a:lvl5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ims\Desktop\PP底色3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9154171" cy="6858000"/>
          </a:xfrm>
          <a:prstGeom prst="rect">
            <a:avLst/>
          </a:prstGeom>
          <a:noFill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143372" y="64172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D60F35F-5050-4C51-A93E-D11635D097C2}" type="slidenum">
              <a:rPr lang="zh-TW" altLang="en-US" smtClean="0">
                <a:solidFill>
                  <a:srgbClr val="000099"/>
                </a:solidFill>
              </a:rPr>
              <a:pPr/>
              <a:t>‹#›</a:t>
            </a:fld>
            <a:endParaRPr lang="zh-TW" altLang="en-US" dirty="0">
              <a:solidFill>
                <a:srgbClr val="000099"/>
              </a:solidFill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71406" y="641725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81069E-A3BE-4A4B-B9D5-42F07D9BD6B2}" type="datetime4">
              <a:rPr lang="en-US" altLang="zh-TW" smtClean="0">
                <a:solidFill>
                  <a:srgbClr val="000099"/>
                </a:solidFill>
              </a:rPr>
              <a:pPr/>
              <a:t>December 26, 2019</a:t>
            </a:fld>
            <a:endParaRPr lang="zh-TW" altLang="en-US" dirty="0">
              <a:solidFill>
                <a:srgbClr val="0000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264318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solidFill>
                  <a:srgbClr val="000099"/>
                </a:solidFill>
                <a:latin typeface="標楷體" pitchFamily="65" charset="-120"/>
                <a:ea typeface="標楷體" pitchFamily="65" charset="-120"/>
                <a:cs typeface="+mj-cs"/>
              </a:rPr>
              <a:t>IMS</a:t>
            </a:r>
            <a:r>
              <a:rPr lang="zh-TW" altLang="en-US" dirty="0" smtClean="0">
                <a:solidFill>
                  <a:srgbClr val="000099"/>
                </a:solidFill>
                <a:latin typeface="標楷體" pitchFamily="65" charset="-120"/>
                <a:ea typeface="標楷體" pitchFamily="65" charset="-120"/>
                <a:cs typeface="+mj-cs"/>
              </a:rPr>
              <a:t> </a:t>
            </a:r>
            <a:r>
              <a:rPr lang="en-US" altLang="zh-TW" dirty="0" smtClean="0">
                <a:solidFill>
                  <a:srgbClr val="000099"/>
                </a:solidFill>
                <a:latin typeface="標楷體" pitchFamily="65" charset="-120"/>
                <a:ea typeface="標楷體" pitchFamily="65" charset="-120"/>
                <a:cs typeface="+mj-cs"/>
              </a:rPr>
              <a:t>EGD</a:t>
            </a:r>
            <a:r>
              <a:rPr kumimoji="0" lang="zh-TW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系統畫面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使用滿</a:t>
            </a:r>
            <a:r>
              <a:rPr lang="en-US" altLang="zh-TW" dirty="0" smtClean="0"/>
              <a:t>121</a:t>
            </a:r>
            <a:r>
              <a:rPr lang="zh-TW" altLang="en-US" dirty="0" smtClean="0"/>
              <a:t>分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2844" y="996719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使用滿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121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分鐘，繼續顯示警告訊息，紅字閃爍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畫面貼上內視鏡過期訊息。內視鏡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不要拔除，還是可以用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222ims_image_20191025_1952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61120" cy="504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使用滿</a:t>
            </a:r>
            <a:r>
              <a:rPr lang="en-US" altLang="zh-TW" dirty="0" smtClean="0"/>
              <a:t>121</a:t>
            </a:r>
            <a:r>
              <a:rPr lang="zh-TW" altLang="en-US" dirty="0" smtClean="0"/>
              <a:t>分</a:t>
            </a:r>
            <a:endParaRPr lang="zh-TW" altLang="en-US" dirty="0"/>
          </a:p>
        </p:txBody>
      </p:sp>
      <p:pic>
        <p:nvPicPr>
          <p:cNvPr id="5" name="圖片 4" descr="333ims_image_20191025_1952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61120" cy="504063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2844" y="1059404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若按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Freeze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，小畫面還是可以繼續用。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使用過期的內視鏡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2844" y="1068157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內視鏡拔除再接上，如果系統發現內視鏡已過期，畫面貼上內視鏡過期訊息。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因為不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開燈，所以看不到畫面。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08 ims_image_20191024_1929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29916" cy="5023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電池失效</a:t>
            </a:r>
            <a:endParaRPr lang="zh-TW" altLang="en-US" dirty="0"/>
          </a:p>
        </p:txBody>
      </p:sp>
      <p:pic>
        <p:nvPicPr>
          <p:cNvPr id="4" name="圖片 3" descr="09.ims_image_20191024_2003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29916" cy="50230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2844" y="1068157"/>
            <a:ext cx="8215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系統發現時間錯誤，畫面貼上電池失效訊息。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因為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不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開燈，所以看不到畫面。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工廠模式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2844" y="1059404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接上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USB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鍵盤，按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Ctrl+Break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二次加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ims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，進入工廠模式。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ims_image_20191226_145503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785926"/>
            <a:ext cx="8890062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業務版畫面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2844" y="1071546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相較於正式版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，業務版畫面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多了下方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IMS Demo System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字樣。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8" name="圖片 17" descr="00sales.ims_image_20191024_19534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29916" cy="5023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正式版畫面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2844" y="1068157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畫面左上方顯示現在時間。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畫面下方顯示內視鏡序號、內視鏡已使用時間、內視鏡可使用時間。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000ims_image_20191025_1939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61120" cy="504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未接連接器</a:t>
            </a:r>
            <a:endParaRPr lang="zh-TW" altLang="en-US" dirty="0"/>
          </a:p>
        </p:txBody>
      </p:sp>
      <p:pic>
        <p:nvPicPr>
          <p:cNvPr id="4" name="圖片 3" descr="01ims_image_20191024_1712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29916" cy="5023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未接內視鏡</a:t>
            </a:r>
            <a:endParaRPr lang="zh-TW" altLang="en-US" dirty="0"/>
          </a:p>
        </p:txBody>
      </p:sp>
      <p:pic>
        <p:nvPicPr>
          <p:cNvPr id="4" name="圖片 3" descr="02ims_image_20191024_1712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29916" cy="5023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已接內視鏡</a:t>
            </a:r>
            <a:endParaRPr lang="zh-TW" altLang="en-US" dirty="0"/>
          </a:p>
        </p:txBody>
      </p:sp>
      <p:pic>
        <p:nvPicPr>
          <p:cNvPr id="4" name="圖片 3" descr="03ims_image_20191024_17124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29916" cy="502307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2844" y="1059404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接上內視鏡，顯示內視鏡序號、內視鏡已使用時間、內視鏡可使用時間。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已按啟動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2844" y="1059404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畫面下方顯示已使用時間，每一秒更新一次。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04ims_image_20191024_17134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29916" cy="5023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已按啟動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2844" y="1068157"/>
            <a:ext cx="735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啟動一分鐘內，主機重啟，或內視鏡拔除再接上，視同全新內視鏡。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啟動一分鐘後，按停止或主機重啟，時間都會繼續跑。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05ims_image_20191024_1714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29916" cy="5023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5388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使用滿</a:t>
            </a:r>
            <a:r>
              <a:rPr lang="en-US" altLang="zh-TW" dirty="0" smtClean="0"/>
              <a:t>120</a:t>
            </a:r>
            <a:r>
              <a:rPr lang="zh-TW" altLang="en-US" dirty="0" smtClean="0"/>
              <a:t>分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42844" y="1059404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使用滿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120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分鐘，顯示警告訊息，紅字閃爍。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111ims_image_20191025_1951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61120" cy="504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9292</TotalTime>
  <Words>264</Words>
  <Application>Microsoft Office PowerPoint</Application>
  <PresentationFormat>如螢幕大小 (4:3)</PresentationFormat>
  <Paragraphs>30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投影片 1</vt:lpstr>
      <vt:lpstr>業務版畫面</vt:lpstr>
      <vt:lpstr>正式版畫面</vt:lpstr>
      <vt:lpstr>未接連接器</vt:lpstr>
      <vt:lpstr>未接內視鏡</vt:lpstr>
      <vt:lpstr>已接內視鏡</vt:lpstr>
      <vt:lpstr>已按啟動</vt:lpstr>
      <vt:lpstr>已按啟動</vt:lpstr>
      <vt:lpstr>使用滿120分</vt:lpstr>
      <vt:lpstr>使用滿121分</vt:lpstr>
      <vt:lpstr>使用滿121分</vt:lpstr>
      <vt:lpstr>使用過期的內視鏡</vt:lpstr>
      <vt:lpstr>電池失效</vt:lpstr>
      <vt:lpstr>工廠模式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ims</dc:creator>
  <cp:lastModifiedBy>USER</cp:lastModifiedBy>
  <cp:revision>771</cp:revision>
  <dcterms:created xsi:type="dcterms:W3CDTF">2017-04-06T07:22:08Z</dcterms:created>
  <dcterms:modified xsi:type="dcterms:W3CDTF">2019-12-26T07:48:33Z</dcterms:modified>
</cp:coreProperties>
</file>