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84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20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54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1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67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3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9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20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9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39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98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4077B83-9578-4A8D-A79A-7B21054F278D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7" name="正方形/長方形 6"/>
            <p:cNvSpPr/>
            <p:nvPr/>
          </p:nvSpPr>
          <p:spPr>
            <a:xfrm>
              <a:off x="0" y="6348553"/>
              <a:ext cx="4584987" cy="50944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640947" y="1463294"/>
              <a:ext cx="3944040" cy="32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44000" algn="just"/>
              <a:r>
                <a:rPr lang="ja-JP" altLang="en-US" sz="105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何といっても大切なのは見た目。女性はカラフルな色やスタイリッシュなフォルムに惹かれるもの。でも手の込んだ造形美ではなく、あくまでも「自然で美しいカタチ」です。強く主張せずとも存在感がある。気づくとちょっと気になってしまう。そんな、何気なく日常の生活に溶け込むデザインが好まれます。</a:t>
              </a:r>
              <a:endParaRPr lang="en-US" altLang="ja-JP" sz="1050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pPr indent="144000" algn="just"/>
              <a:r>
                <a:rPr lang="ja-JP" altLang="en-US" sz="105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もう一つは、当社ならではのユニークさがあるかどうか。「これは面白い」「今までにない発想だ」「エッジが効いている」そんな当社ならではのセンスが、どの商品からも感じられることが大切です。これまで女性層の支持を得てきた商品のほとんどから、そうした声が聞かれます。</a:t>
              </a:r>
              <a:endParaRPr lang="en-US" altLang="ja-JP" sz="1050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pPr indent="144000" algn="just"/>
              <a:r>
                <a:rPr lang="ja-JP" altLang="en-US" sz="105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デザインに関しては、内部のデザイナーだけでなく、各方面で活躍する気鋭のデザイナーとのコラボレーションも継続すべきです。購買力があり流行に敏感な</a:t>
              </a:r>
              <a:r>
                <a:rPr lang="en-US" altLang="ja-JP" sz="105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30</a:t>
              </a:r>
              <a:r>
                <a:rPr lang="ja-JP" altLang="en-US" sz="105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代を中心に、デザイン性と楽しさのある商品を訴求します。</a:t>
              </a:r>
              <a:endParaRPr lang="en-US" altLang="ja-JP" sz="1050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pPr indent="144000" algn="just"/>
              <a:endParaRPr lang="en-US" altLang="ja-JP" sz="1050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pPr indent="144000" algn="just"/>
              <a:endParaRPr lang="en-US" altLang="ja-JP" sz="1050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pPr algn="just"/>
              <a:r>
                <a:rPr lang="zh-TW" altLang="en-US" sz="2400" spc="-150" dirty="0">
                  <a:solidFill>
                    <a:srgbClr val="660066"/>
                  </a:solidFill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美觀比</a:t>
              </a:r>
              <a:r>
                <a:rPr lang="ja-JP" altLang="en-US" sz="2400" spc="-150" dirty="0">
                  <a:solidFill>
                    <a:srgbClr val="660066"/>
                  </a:solidFill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機能性</a:t>
              </a:r>
              <a:r>
                <a:rPr lang="zh-TW" altLang="en-US" sz="2400" spc="-150" dirty="0">
                  <a:solidFill>
                    <a:srgbClr val="660066"/>
                  </a:solidFill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更重要</a:t>
              </a:r>
              <a:r>
                <a:rPr lang="ja-JP" altLang="en-US" sz="2400" spc="-150" dirty="0">
                  <a:solidFill>
                    <a:srgbClr val="660066"/>
                  </a:solidFill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！</a:t>
              </a:r>
              <a:endParaRPr lang="en-US" altLang="ja-JP" sz="2400" spc="-150" dirty="0">
                <a:solidFill>
                  <a:srgbClr val="660066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  <a:p>
              <a:pPr algn="just"/>
              <a:r>
                <a:rPr lang="ja-JP" altLang="en-US" sz="1200" spc="-150" dirty="0">
                  <a:solidFill>
                    <a:srgbClr val="660066"/>
                  </a:solidFill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女性に対しては、デザイン性と楽しさを訴求する</a:t>
              </a:r>
              <a:endParaRPr lang="en-US" altLang="ja-JP" sz="3200" spc="-150" dirty="0">
                <a:solidFill>
                  <a:srgbClr val="660066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640947" y="5238474"/>
              <a:ext cx="3944040" cy="1045033"/>
            </a:xfrm>
            <a:prstGeom prst="rect">
              <a:avLst/>
            </a:prstGeom>
          </p:spPr>
          <p:txBody>
            <a:bodyPr wrap="squar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裝飾性</a:t>
              </a:r>
              <a:endPara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321013" y="0"/>
              <a:ext cx="4584987" cy="5094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321013" y="2167110"/>
              <a:ext cx="3944040" cy="32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TW" altLang="en-US" sz="24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機能性比美觀更重要！</a:t>
              </a:r>
              <a:endParaRPr lang="en-US" altLang="ja-JP" sz="2400" i="1" dirty="0">
                <a:solidFill>
                  <a:schemeClr val="accent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algn="just"/>
              <a:r>
                <a:rPr lang="ja-JP" altLang="en-US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男性に対しては、機能性と価格を訴求する</a:t>
              </a:r>
              <a:endParaRPr lang="en-US" altLang="ja-JP" sz="1200" dirty="0">
                <a:solidFill>
                  <a:schemeClr val="accent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algn="just"/>
              <a:endPara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just"/>
              <a:endPara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indent="144000" algn="just"/>
              <a:r>
                <a:rPr lang="ja-JP" altLang="en-US" sz="105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使う人のニーズに応えた機能性があるかどうか。男性の多くが求める視点です。美しさや楽しさよりも、使う人の日常生活を便利にできるものかどうかを求めます。</a:t>
              </a:r>
              <a:endPara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indent="144000" algn="just"/>
              <a:r>
                <a:rPr lang="ja-JP" altLang="en-US" sz="105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商品開発において、当社は一般家庭のリアルな生活習慣や解決すべき問題点、必要とされているものを継続して調査しています。生活の中で生じる興味や不便を吸い上げ、それを商品開発に反映することが、機能性の高い商品を生みます。シビアに評価される機能性は注力すべき分野です。</a:t>
              </a:r>
              <a:endPara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indent="144000" algn="just"/>
              <a:r>
                <a:rPr lang="ja-JP" altLang="en-US" sz="105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同時に、手頃な価格は当社の大きな魅力の一つです。商品の梱包、輸送方法、素材の研究と加工技術の開発など、資材の調達から製造まで見直しが求められる工程は、多岐にわたります。</a:t>
              </a:r>
              <a:endPara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indent="144000" algn="just"/>
              <a:r>
                <a:rPr lang="ja-JP" altLang="en-US" sz="105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他社に先駆けて低価格を実現した当社の実績は、今後より追求すべきカテゴリーです。機能性の追求と製造原価の削減は、市場で競争力を高める必須のノウハウでもあります。</a:t>
              </a: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321013" y="568615"/>
              <a:ext cx="3944040" cy="1045033"/>
            </a:xfrm>
            <a:prstGeom prst="rect">
              <a:avLst/>
            </a:prstGeom>
          </p:spPr>
          <p:txBody>
            <a:bodyPr wrap="squar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ja-JP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機能</a:t>
              </a:r>
              <a:r>
                <a:rPr lang="zh-TW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性</a:t>
              </a:r>
              <a:endPara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 flipV="1">
              <a:off x="728283" y="0"/>
              <a:ext cx="0" cy="43135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728283" y="200524"/>
              <a:ext cx="233022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9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狙い </a:t>
              </a:r>
              <a:r>
                <a:rPr lang="ja-JP" altLang="en-US" sz="900" dirty="0">
                  <a:solidFill>
                    <a:srgbClr val="800080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▶ </a:t>
              </a:r>
              <a:r>
                <a:rPr lang="ja-JP" altLang="en-US" sz="9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ニーズの違いを鮮明にする</a:t>
              </a: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8849555" y="6480165"/>
              <a:ext cx="39786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900" dirty="0">
                  <a:solidFill>
                    <a:schemeClr val="accent1">
                      <a:lumMod val="7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▶</a:t>
              </a:r>
              <a:r>
                <a:rPr lang="ja-JP" altLang="en-US" sz="900" dirty="0">
                  <a:solidFill>
                    <a:schemeClr val="accent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lang="en-US" altLang="ja-JP" sz="9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46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744</Words>
  <Application>Microsoft Office PowerPoint</Application>
  <PresentationFormat>A4 紙張 (210x297 公釐)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游ゴシック</vt:lpstr>
      <vt:lpstr>游ゴシック Medium</vt:lpstr>
      <vt:lpstr>游明朝</vt:lpstr>
      <vt:lpstr>游明朝 Demibold</vt:lpstr>
      <vt:lpstr>Arial</vt:lpstr>
      <vt:lpstr>Calibri</vt:lpstr>
      <vt:lpstr>Calibri Light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2022-04-22T07:22:29Z</dcterms:modified>
</cp:coreProperties>
</file>