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7"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660"/>
  </p:normalViewPr>
  <p:slideViewPr>
    <p:cSldViewPr snapToGrid="0">
      <p:cViewPr varScale="1">
        <p:scale>
          <a:sx n="77" d="100"/>
          <a:sy n="77" d="100"/>
        </p:scale>
        <p:origin x="31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0A673B-0C79-4D81-A42E-607D06C5885A}" type="doc">
      <dgm:prSet loTypeId="urn:microsoft.com/office/officeart/2005/8/layout/chart3" loCatId="relationship" qsTypeId="urn:microsoft.com/office/officeart/2005/8/quickstyle/simple2" qsCatId="simple" csTypeId="urn:microsoft.com/office/officeart/2005/8/colors/colorful3" csCatId="colorful" phldr="1"/>
      <dgm:spPr/>
      <dgm:t>
        <a:bodyPr/>
        <a:lstStyle/>
        <a:p>
          <a:endParaRPr kumimoji="1" lang="ja-JP" altLang="en-US"/>
        </a:p>
      </dgm:t>
    </dgm:pt>
    <dgm:pt modelId="{B3B00436-89E7-4BBE-90F8-76DC908DE0F0}">
      <dgm:prSet phldrT="[テキスト]" custT="1"/>
      <dgm:spPr/>
      <dgm:t>
        <a:bodyPr lIns="0" tIns="0" rIns="0" bIns="0"/>
        <a:lstStyle/>
        <a:p>
          <a:r>
            <a:rPr kumimoji="1" lang="ja-JP" altLang="en-US" sz="1600" dirty="0">
              <a:latin typeface="游ゴシック" panose="020B0400000000000000" pitchFamily="50" charset="-128"/>
              <a:ea typeface="游ゴシック" panose="020B0400000000000000" pitchFamily="50" charset="-128"/>
            </a:rPr>
            <a:t>介護</a:t>
          </a:r>
        </a:p>
      </dgm:t>
    </dgm:pt>
    <dgm:pt modelId="{67E436C8-F679-46A4-B69B-48FC2028B6AD}" type="parTrans" cxnId="{B57F4B29-E5AB-451D-A26D-9B02FA7CCEDB}">
      <dgm:prSet/>
      <dgm:spPr/>
      <dgm:t>
        <a:bodyPr/>
        <a:lstStyle/>
        <a:p>
          <a:endParaRPr kumimoji="1" lang="ja-JP" altLang="en-US" sz="1600">
            <a:latin typeface="メイリオ" panose="020B0604030504040204" pitchFamily="50" charset="-128"/>
            <a:ea typeface="メイリオ" panose="020B0604030504040204" pitchFamily="50" charset="-128"/>
          </a:endParaRPr>
        </a:p>
      </dgm:t>
    </dgm:pt>
    <dgm:pt modelId="{B50CA77D-AB84-4903-9B97-8B2C671D2B7A}" type="sibTrans" cxnId="{B57F4B29-E5AB-451D-A26D-9B02FA7CCEDB}">
      <dgm:prSet/>
      <dgm:spPr/>
      <dgm:t>
        <a:bodyPr/>
        <a:lstStyle/>
        <a:p>
          <a:endParaRPr kumimoji="1" lang="ja-JP" altLang="en-US" sz="1600">
            <a:latin typeface="メイリオ" panose="020B0604030504040204" pitchFamily="50" charset="-128"/>
            <a:ea typeface="メイリオ" panose="020B0604030504040204" pitchFamily="50" charset="-128"/>
          </a:endParaRPr>
        </a:p>
      </dgm:t>
    </dgm:pt>
    <dgm:pt modelId="{6E0FFA78-19E8-4CC0-9A1E-6B40AAC47B71}">
      <dgm:prSet phldrT="[テキスト]" custT="1"/>
      <dgm:spPr/>
      <dgm:t>
        <a:bodyPr/>
        <a:lstStyle/>
        <a:p>
          <a:r>
            <a:rPr kumimoji="1" lang="ja-JP" altLang="en-US" sz="1800" dirty="0">
              <a:latin typeface="游ゴシック" panose="020B0400000000000000" pitchFamily="50" charset="-128"/>
              <a:ea typeface="游ゴシック" panose="020B0400000000000000" pitchFamily="50" charset="-128"/>
            </a:rPr>
            <a:t>ホビー</a:t>
          </a:r>
        </a:p>
      </dgm:t>
    </dgm:pt>
    <dgm:pt modelId="{87E61E89-8013-4E48-A1E7-B8F84AD47AF7}" type="parTrans" cxnId="{57B0F1E9-CF2C-46D4-9353-6035A19321C8}">
      <dgm:prSet/>
      <dgm:spPr/>
      <dgm:t>
        <a:bodyPr/>
        <a:lstStyle/>
        <a:p>
          <a:endParaRPr kumimoji="1" lang="ja-JP" altLang="en-US" sz="1600">
            <a:latin typeface="メイリオ" panose="020B0604030504040204" pitchFamily="50" charset="-128"/>
            <a:ea typeface="メイリオ" panose="020B0604030504040204" pitchFamily="50" charset="-128"/>
          </a:endParaRPr>
        </a:p>
      </dgm:t>
    </dgm:pt>
    <dgm:pt modelId="{FC8EF85B-0422-4BA7-9D56-183324544092}" type="sibTrans" cxnId="{57B0F1E9-CF2C-46D4-9353-6035A19321C8}">
      <dgm:prSet/>
      <dgm:spPr/>
      <dgm:t>
        <a:bodyPr/>
        <a:lstStyle/>
        <a:p>
          <a:endParaRPr kumimoji="1" lang="ja-JP" altLang="en-US" sz="1600">
            <a:latin typeface="メイリオ" panose="020B0604030504040204" pitchFamily="50" charset="-128"/>
            <a:ea typeface="メイリオ" panose="020B0604030504040204" pitchFamily="50" charset="-128"/>
          </a:endParaRPr>
        </a:p>
      </dgm:t>
    </dgm:pt>
    <dgm:pt modelId="{D5198660-4C6F-41B0-8661-2A59213DBE49}">
      <dgm:prSet phldrT="[テキスト]" custT="1"/>
      <dgm:spPr/>
      <dgm:t>
        <a:bodyPr/>
        <a:lstStyle/>
        <a:p>
          <a:r>
            <a:rPr kumimoji="1" lang="ja-JP" altLang="en-US" sz="1600" dirty="0">
              <a:latin typeface="游ゴシック" panose="020B0400000000000000" pitchFamily="50" charset="-128"/>
              <a:ea typeface="游ゴシック" panose="020B0400000000000000" pitchFamily="50" charset="-128"/>
            </a:rPr>
            <a:t>防犯</a:t>
          </a:r>
        </a:p>
      </dgm:t>
    </dgm:pt>
    <dgm:pt modelId="{A1DE6C92-C677-4FBC-8978-DCF374AA90DC}" type="parTrans" cxnId="{2759E61D-4A54-4B18-9BFE-1F060EF8FFAA}">
      <dgm:prSet/>
      <dgm:spPr/>
      <dgm:t>
        <a:bodyPr/>
        <a:lstStyle/>
        <a:p>
          <a:endParaRPr kumimoji="1" lang="ja-JP" altLang="en-US" sz="1600">
            <a:latin typeface="メイリオ" panose="020B0604030504040204" pitchFamily="50" charset="-128"/>
            <a:ea typeface="メイリオ" panose="020B0604030504040204" pitchFamily="50" charset="-128"/>
          </a:endParaRPr>
        </a:p>
      </dgm:t>
    </dgm:pt>
    <dgm:pt modelId="{3228B4A3-B80F-4FFF-9821-84DB5838FBD6}" type="sibTrans" cxnId="{2759E61D-4A54-4B18-9BFE-1F060EF8FFAA}">
      <dgm:prSet/>
      <dgm:spPr/>
      <dgm:t>
        <a:bodyPr/>
        <a:lstStyle/>
        <a:p>
          <a:endParaRPr kumimoji="1" lang="ja-JP" altLang="en-US" sz="1600">
            <a:latin typeface="メイリオ" panose="020B0604030504040204" pitchFamily="50" charset="-128"/>
            <a:ea typeface="メイリオ" panose="020B0604030504040204" pitchFamily="50" charset="-128"/>
          </a:endParaRPr>
        </a:p>
      </dgm:t>
    </dgm:pt>
    <dgm:pt modelId="{D7017B1A-5115-42E8-8330-518ACF349209}">
      <dgm:prSet phldrT="[テキスト]" custT="1"/>
      <dgm:spPr/>
      <dgm:t>
        <a:bodyPr/>
        <a:lstStyle/>
        <a:p>
          <a:r>
            <a:rPr kumimoji="1" lang="ja-JP" altLang="en-US" sz="1600" dirty="0">
              <a:latin typeface="游ゴシック" panose="020B0400000000000000" pitchFamily="50" charset="-128"/>
              <a:ea typeface="游ゴシック" panose="020B0400000000000000" pitchFamily="50" charset="-128"/>
            </a:rPr>
            <a:t>接客</a:t>
          </a:r>
        </a:p>
      </dgm:t>
    </dgm:pt>
    <dgm:pt modelId="{61F4C20F-F381-43EE-A29D-A0D6E576B8D5}" type="parTrans" cxnId="{FAE4C451-14E5-42DB-9034-0CD14DB38B87}">
      <dgm:prSet/>
      <dgm:spPr/>
      <dgm:t>
        <a:bodyPr/>
        <a:lstStyle/>
        <a:p>
          <a:endParaRPr kumimoji="1" lang="ja-JP" altLang="en-US" sz="1600">
            <a:latin typeface="メイリオ" panose="020B0604030504040204" pitchFamily="50" charset="-128"/>
            <a:ea typeface="メイリオ" panose="020B0604030504040204" pitchFamily="50" charset="-128"/>
          </a:endParaRPr>
        </a:p>
      </dgm:t>
    </dgm:pt>
    <dgm:pt modelId="{B509521C-F3DB-47DD-95C8-7F3B99459886}" type="sibTrans" cxnId="{FAE4C451-14E5-42DB-9034-0CD14DB38B87}">
      <dgm:prSet/>
      <dgm:spPr/>
      <dgm:t>
        <a:bodyPr/>
        <a:lstStyle/>
        <a:p>
          <a:endParaRPr kumimoji="1" lang="ja-JP" altLang="en-US" sz="1600">
            <a:latin typeface="メイリオ" panose="020B0604030504040204" pitchFamily="50" charset="-128"/>
            <a:ea typeface="メイリオ" panose="020B0604030504040204" pitchFamily="50" charset="-128"/>
          </a:endParaRPr>
        </a:p>
      </dgm:t>
    </dgm:pt>
    <dgm:pt modelId="{F9D6A5F8-CC67-4349-B395-37AC9E883CDE}">
      <dgm:prSet phldrT="[テキスト]" custT="1"/>
      <dgm:spPr/>
      <dgm:t>
        <a:bodyPr/>
        <a:lstStyle/>
        <a:p>
          <a:r>
            <a:rPr kumimoji="1" lang="ja-JP" altLang="en-US" sz="1600" dirty="0">
              <a:latin typeface="游ゴシック" panose="020B0400000000000000" pitchFamily="50" charset="-128"/>
              <a:ea typeface="游ゴシック" panose="020B0400000000000000" pitchFamily="50" charset="-128"/>
            </a:rPr>
            <a:t>測量</a:t>
          </a:r>
        </a:p>
      </dgm:t>
    </dgm:pt>
    <dgm:pt modelId="{662037ED-8986-440B-BD77-C123DF9A361B}" type="parTrans" cxnId="{759C8B28-84CA-49BD-9F27-849EDB8859AA}">
      <dgm:prSet/>
      <dgm:spPr/>
      <dgm:t>
        <a:bodyPr/>
        <a:lstStyle/>
        <a:p>
          <a:endParaRPr kumimoji="1" lang="ja-JP" altLang="en-US" sz="1600">
            <a:latin typeface="メイリオ" panose="020B0604030504040204" pitchFamily="50" charset="-128"/>
            <a:ea typeface="メイリオ" panose="020B0604030504040204" pitchFamily="50" charset="-128"/>
          </a:endParaRPr>
        </a:p>
      </dgm:t>
    </dgm:pt>
    <dgm:pt modelId="{97A0DEA1-4D02-4625-B7EB-AC4029EDBF18}" type="sibTrans" cxnId="{759C8B28-84CA-49BD-9F27-849EDB8859AA}">
      <dgm:prSet/>
      <dgm:spPr/>
      <dgm:t>
        <a:bodyPr/>
        <a:lstStyle/>
        <a:p>
          <a:endParaRPr kumimoji="1" lang="ja-JP" altLang="en-US" sz="1600">
            <a:latin typeface="メイリオ" panose="020B0604030504040204" pitchFamily="50" charset="-128"/>
            <a:ea typeface="メイリオ" panose="020B0604030504040204" pitchFamily="50" charset="-128"/>
          </a:endParaRPr>
        </a:p>
      </dgm:t>
    </dgm:pt>
    <dgm:pt modelId="{DDB32DDE-F970-45D9-89D1-76D939FA72A0}" type="pres">
      <dgm:prSet presAssocID="{A60A673B-0C79-4D81-A42E-607D06C5885A}" presName="compositeShape" presStyleCnt="0">
        <dgm:presLayoutVars>
          <dgm:chMax val="7"/>
          <dgm:dir/>
          <dgm:resizeHandles val="exact"/>
        </dgm:presLayoutVars>
      </dgm:prSet>
      <dgm:spPr/>
    </dgm:pt>
    <dgm:pt modelId="{D6B7CD0B-644C-405A-9678-A5B2D0243454}" type="pres">
      <dgm:prSet presAssocID="{A60A673B-0C79-4D81-A42E-607D06C5885A}" presName="wedge1" presStyleLbl="node1" presStyleIdx="0" presStyleCnt="5" custLinFactNeighborX="-3694" custLinFactNeighborY="4826"/>
      <dgm:spPr/>
    </dgm:pt>
    <dgm:pt modelId="{AF3CCECE-E825-4ED1-81EB-B2F49E45AAB2}" type="pres">
      <dgm:prSet presAssocID="{A60A673B-0C79-4D81-A42E-607D06C5885A}" presName="wedge1Tx" presStyleLbl="node1" presStyleIdx="0" presStyleCnt="5">
        <dgm:presLayoutVars>
          <dgm:chMax val="0"/>
          <dgm:chPref val="0"/>
          <dgm:bulletEnabled val="1"/>
        </dgm:presLayoutVars>
      </dgm:prSet>
      <dgm:spPr/>
    </dgm:pt>
    <dgm:pt modelId="{8655CD3E-B183-445C-B971-9A66DE89C52D}" type="pres">
      <dgm:prSet presAssocID="{A60A673B-0C79-4D81-A42E-607D06C5885A}" presName="wedge2" presStyleLbl="node1" presStyleIdx="1" presStyleCnt="5"/>
      <dgm:spPr/>
    </dgm:pt>
    <dgm:pt modelId="{DA513B8A-E977-4287-91F3-3D774AEA7C4A}" type="pres">
      <dgm:prSet presAssocID="{A60A673B-0C79-4D81-A42E-607D06C5885A}" presName="wedge2Tx" presStyleLbl="node1" presStyleIdx="1" presStyleCnt="5">
        <dgm:presLayoutVars>
          <dgm:chMax val="0"/>
          <dgm:chPref val="0"/>
          <dgm:bulletEnabled val="1"/>
        </dgm:presLayoutVars>
      </dgm:prSet>
      <dgm:spPr/>
    </dgm:pt>
    <dgm:pt modelId="{6D44D759-8721-402C-B88F-A4F90D125982}" type="pres">
      <dgm:prSet presAssocID="{A60A673B-0C79-4D81-A42E-607D06C5885A}" presName="wedge3" presStyleLbl="node1" presStyleIdx="2" presStyleCnt="5"/>
      <dgm:spPr/>
    </dgm:pt>
    <dgm:pt modelId="{B46773BE-865A-4D3C-A6A2-B63762FCB5DF}" type="pres">
      <dgm:prSet presAssocID="{A60A673B-0C79-4D81-A42E-607D06C5885A}" presName="wedge3Tx" presStyleLbl="node1" presStyleIdx="2" presStyleCnt="5">
        <dgm:presLayoutVars>
          <dgm:chMax val="0"/>
          <dgm:chPref val="0"/>
          <dgm:bulletEnabled val="1"/>
        </dgm:presLayoutVars>
      </dgm:prSet>
      <dgm:spPr/>
    </dgm:pt>
    <dgm:pt modelId="{83BFDF0C-27EA-45F2-8BB9-38FB07087F7A}" type="pres">
      <dgm:prSet presAssocID="{A60A673B-0C79-4D81-A42E-607D06C5885A}" presName="wedge4" presStyleLbl="node1" presStyleIdx="3" presStyleCnt="5"/>
      <dgm:spPr/>
    </dgm:pt>
    <dgm:pt modelId="{D0353F19-A390-4499-ABCC-BBD1BF1F834A}" type="pres">
      <dgm:prSet presAssocID="{A60A673B-0C79-4D81-A42E-607D06C5885A}" presName="wedge4Tx" presStyleLbl="node1" presStyleIdx="3" presStyleCnt="5">
        <dgm:presLayoutVars>
          <dgm:chMax val="0"/>
          <dgm:chPref val="0"/>
          <dgm:bulletEnabled val="1"/>
        </dgm:presLayoutVars>
      </dgm:prSet>
      <dgm:spPr/>
    </dgm:pt>
    <dgm:pt modelId="{F10A9CA2-4B64-4E75-A400-EDA1CE981272}" type="pres">
      <dgm:prSet presAssocID="{A60A673B-0C79-4D81-A42E-607D06C5885A}" presName="wedge5" presStyleLbl="node1" presStyleIdx="4" presStyleCnt="5"/>
      <dgm:spPr/>
    </dgm:pt>
    <dgm:pt modelId="{22A046AD-36A6-4A03-94DB-29BF38353B13}" type="pres">
      <dgm:prSet presAssocID="{A60A673B-0C79-4D81-A42E-607D06C5885A}" presName="wedge5Tx" presStyleLbl="node1" presStyleIdx="4" presStyleCnt="5">
        <dgm:presLayoutVars>
          <dgm:chMax val="0"/>
          <dgm:chPref val="0"/>
          <dgm:bulletEnabled val="1"/>
        </dgm:presLayoutVars>
      </dgm:prSet>
      <dgm:spPr/>
    </dgm:pt>
  </dgm:ptLst>
  <dgm:cxnLst>
    <dgm:cxn modelId="{2759E61D-4A54-4B18-9BFE-1F060EF8FFAA}" srcId="{A60A673B-0C79-4D81-A42E-607D06C5885A}" destId="{D5198660-4C6F-41B0-8661-2A59213DBE49}" srcOrd="2" destOrd="0" parTransId="{A1DE6C92-C677-4FBC-8978-DCF374AA90DC}" sibTransId="{3228B4A3-B80F-4FFF-9821-84DB5838FBD6}"/>
    <dgm:cxn modelId="{33566C24-ECC7-4866-8E41-82A8EC4DA172}" type="presOf" srcId="{F9D6A5F8-CC67-4349-B395-37AC9E883CDE}" destId="{F10A9CA2-4B64-4E75-A400-EDA1CE981272}" srcOrd="0" destOrd="0" presId="urn:microsoft.com/office/officeart/2005/8/layout/chart3"/>
    <dgm:cxn modelId="{759C8B28-84CA-49BD-9F27-849EDB8859AA}" srcId="{A60A673B-0C79-4D81-A42E-607D06C5885A}" destId="{F9D6A5F8-CC67-4349-B395-37AC9E883CDE}" srcOrd="4" destOrd="0" parTransId="{662037ED-8986-440B-BD77-C123DF9A361B}" sibTransId="{97A0DEA1-4D02-4625-B7EB-AC4029EDBF18}"/>
    <dgm:cxn modelId="{B57F4B29-E5AB-451D-A26D-9B02FA7CCEDB}" srcId="{A60A673B-0C79-4D81-A42E-607D06C5885A}" destId="{B3B00436-89E7-4BBE-90F8-76DC908DE0F0}" srcOrd="0" destOrd="0" parTransId="{67E436C8-F679-46A4-B69B-48FC2028B6AD}" sibTransId="{B50CA77D-AB84-4903-9B97-8B2C671D2B7A}"/>
    <dgm:cxn modelId="{3ACBED2F-55C1-4508-8771-EC44F283F8C9}" type="presOf" srcId="{F9D6A5F8-CC67-4349-B395-37AC9E883CDE}" destId="{22A046AD-36A6-4A03-94DB-29BF38353B13}" srcOrd="1" destOrd="0" presId="urn:microsoft.com/office/officeart/2005/8/layout/chart3"/>
    <dgm:cxn modelId="{0B48316F-5C26-47CB-855D-09D9E537782A}" type="presOf" srcId="{A60A673B-0C79-4D81-A42E-607D06C5885A}" destId="{DDB32DDE-F970-45D9-89D1-76D939FA72A0}" srcOrd="0" destOrd="0" presId="urn:microsoft.com/office/officeart/2005/8/layout/chart3"/>
    <dgm:cxn modelId="{E0A3E270-CCDC-4320-A070-B88D28616347}" type="presOf" srcId="{D7017B1A-5115-42E8-8330-518ACF349209}" destId="{83BFDF0C-27EA-45F2-8BB9-38FB07087F7A}" srcOrd="0" destOrd="0" presId="urn:microsoft.com/office/officeart/2005/8/layout/chart3"/>
    <dgm:cxn modelId="{FAE4C451-14E5-42DB-9034-0CD14DB38B87}" srcId="{A60A673B-0C79-4D81-A42E-607D06C5885A}" destId="{D7017B1A-5115-42E8-8330-518ACF349209}" srcOrd="3" destOrd="0" parTransId="{61F4C20F-F381-43EE-A29D-A0D6E576B8D5}" sibTransId="{B509521C-F3DB-47DD-95C8-7F3B99459886}"/>
    <dgm:cxn modelId="{7B582A77-A779-4EAC-B512-AE528E60674F}" type="presOf" srcId="{D5198660-4C6F-41B0-8661-2A59213DBE49}" destId="{6D44D759-8721-402C-B88F-A4F90D125982}" srcOrd="0" destOrd="0" presId="urn:microsoft.com/office/officeart/2005/8/layout/chart3"/>
    <dgm:cxn modelId="{E3611A7A-B34F-4FA8-A5E2-AC212D46B73D}" type="presOf" srcId="{B3B00436-89E7-4BBE-90F8-76DC908DE0F0}" destId="{D6B7CD0B-644C-405A-9678-A5B2D0243454}" srcOrd="0" destOrd="0" presId="urn:microsoft.com/office/officeart/2005/8/layout/chart3"/>
    <dgm:cxn modelId="{EA27207F-2D24-447E-9ECD-CFE9A318AD40}" type="presOf" srcId="{B3B00436-89E7-4BBE-90F8-76DC908DE0F0}" destId="{AF3CCECE-E825-4ED1-81EB-B2F49E45AAB2}" srcOrd="1" destOrd="0" presId="urn:microsoft.com/office/officeart/2005/8/layout/chart3"/>
    <dgm:cxn modelId="{23C3F680-01B4-458D-BC66-9C7B7D7324DF}" type="presOf" srcId="{6E0FFA78-19E8-4CC0-9A1E-6B40AAC47B71}" destId="{DA513B8A-E977-4287-91F3-3D774AEA7C4A}" srcOrd="1" destOrd="0" presId="urn:microsoft.com/office/officeart/2005/8/layout/chart3"/>
    <dgm:cxn modelId="{9DC403AD-2514-4AEF-AA56-703495119DEE}" type="presOf" srcId="{D5198660-4C6F-41B0-8661-2A59213DBE49}" destId="{B46773BE-865A-4D3C-A6A2-B63762FCB5DF}" srcOrd="1" destOrd="0" presId="urn:microsoft.com/office/officeart/2005/8/layout/chart3"/>
    <dgm:cxn modelId="{818B24D3-7E48-47CF-B26B-3E710C9FCA15}" type="presOf" srcId="{D7017B1A-5115-42E8-8330-518ACF349209}" destId="{D0353F19-A390-4499-ABCC-BBD1BF1F834A}" srcOrd="1" destOrd="0" presId="urn:microsoft.com/office/officeart/2005/8/layout/chart3"/>
    <dgm:cxn modelId="{57B0F1E9-CF2C-46D4-9353-6035A19321C8}" srcId="{A60A673B-0C79-4D81-A42E-607D06C5885A}" destId="{6E0FFA78-19E8-4CC0-9A1E-6B40AAC47B71}" srcOrd="1" destOrd="0" parTransId="{87E61E89-8013-4E48-A1E7-B8F84AD47AF7}" sibTransId="{FC8EF85B-0422-4BA7-9D56-183324544092}"/>
    <dgm:cxn modelId="{41BD9BFA-F93C-4F90-9251-675888334B55}" type="presOf" srcId="{6E0FFA78-19E8-4CC0-9A1E-6B40AAC47B71}" destId="{8655CD3E-B183-445C-B971-9A66DE89C52D}" srcOrd="0" destOrd="0" presId="urn:microsoft.com/office/officeart/2005/8/layout/chart3"/>
    <dgm:cxn modelId="{9E2DD6AF-68B0-477C-B27B-B0203D2B8274}" type="presParOf" srcId="{DDB32DDE-F970-45D9-89D1-76D939FA72A0}" destId="{D6B7CD0B-644C-405A-9678-A5B2D0243454}" srcOrd="0" destOrd="0" presId="urn:microsoft.com/office/officeart/2005/8/layout/chart3"/>
    <dgm:cxn modelId="{36206527-41FE-4B67-8755-11956D017F31}" type="presParOf" srcId="{DDB32DDE-F970-45D9-89D1-76D939FA72A0}" destId="{AF3CCECE-E825-4ED1-81EB-B2F49E45AAB2}" srcOrd="1" destOrd="0" presId="urn:microsoft.com/office/officeart/2005/8/layout/chart3"/>
    <dgm:cxn modelId="{C2611388-6492-4C82-823C-A92BA8D547F7}" type="presParOf" srcId="{DDB32DDE-F970-45D9-89D1-76D939FA72A0}" destId="{8655CD3E-B183-445C-B971-9A66DE89C52D}" srcOrd="2" destOrd="0" presId="urn:microsoft.com/office/officeart/2005/8/layout/chart3"/>
    <dgm:cxn modelId="{20A97506-AB12-4EFA-AC01-0967B961DA89}" type="presParOf" srcId="{DDB32DDE-F970-45D9-89D1-76D939FA72A0}" destId="{DA513B8A-E977-4287-91F3-3D774AEA7C4A}" srcOrd="3" destOrd="0" presId="urn:microsoft.com/office/officeart/2005/8/layout/chart3"/>
    <dgm:cxn modelId="{737DB1D1-2C05-40BC-B172-BE3F76CD47F3}" type="presParOf" srcId="{DDB32DDE-F970-45D9-89D1-76D939FA72A0}" destId="{6D44D759-8721-402C-B88F-A4F90D125982}" srcOrd="4" destOrd="0" presId="urn:microsoft.com/office/officeart/2005/8/layout/chart3"/>
    <dgm:cxn modelId="{12CCA12D-183D-4552-8A8F-F2AEF6C8B1F1}" type="presParOf" srcId="{DDB32DDE-F970-45D9-89D1-76D939FA72A0}" destId="{B46773BE-865A-4D3C-A6A2-B63762FCB5DF}" srcOrd="5" destOrd="0" presId="urn:microsoft.com/office/officeart/2005/8/layout/chart3"/>
    <dgm:cxn modelId="{04B780C0-CB31-4EA2-AC85-A471CCC463C7}" type="presParOf" srcId="{DDB32DDE-F970-45D9-89D1-76D939FA72A0}" destId="{83BFDF0C-27EA-45F2-8BB9-38FB07087F7A}" srcOrd="6" destOrd="0" presId="urn:microsoft.com/office/officeart/2005/8/layout/chart3"/>
    <dgm:cxn modelId="{71748193-D550-4A34-809F-7A8C539C7EB1}" type="presParOf" srcId="{DDB32DDE-F970-45D9-89D1-76D939FA72A0}" destId="{D0353F19-A390-4499-ABCC-BBD1BF1F834A}" srcOrd="7" destOrd="0" presId="urn:microsoft.com/office/officeart/2005/8/layout/chart3"/>
    <dgm:cxn modelId="{469DBC12-6943-44BF-8DC4-DA397628DBB1}" type="presParOf" srcId="{DDB32DDE-F970-45D9-89D1-76D939FA72A0}" destId="{F10A9CA2-4B64-4E75-A400-EDA1CE981272}" srcOrd="8" destOrd="0" presId="urn:microsoft.com/office/officeart/2005/8/layout/chart3"/>
    <dgm:cxn modelId="{15838679-EB7B-4D02-8F3B-24B620E5D0B8}" type="presParOf" srcId="{DDB32DDE-F970-45D9-89D1-76D939FA72A0}" destId="{22A046AD-36A6-4A03-94DB-29BF38353B13}" srcOrd="9"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B7CD0B-644C-405A-9678-A5B2D0243454}">
      <dsp:nvSpPr>
        <dsp:cNvPr id="0" name=""/>
        <dsp:cNvSpPr/>
      </dsp:nvSpPr>
      <dsp:spPr>
        <a:xfrm>
          <a:off x="1664281" y="405612"/>
          <a:ext cx="3397348" cy="3397348"/>
        </a:xfrm>
        <a:prstGeom prst="pie">
          <a:avLst>
            <a:gd name="adj1" fmla="val 16200000"/>
            <a:gd name="adj2" fmla="val 2052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latin typeface="游ゴシック" panose="020B0400000000000000" pitchFamily="50" charset="-128"/>
              <a:ea typeface="游ゴシック" panose="020B0400000000000000" pitchFamily="50" charset="-128"/>
            </a:rPr>
            <a:t>介護</a:t>
          </a:r>
        </a:p>
      </dsp:txBody>
      <dsp:txXfrm>
        <a:off x="3405826" y="913192"/>
        <a:ext cx="1152671" cy="788670"/>
      </dsp:txXfrm>
    </dsp:sp>
    <dsp:sp modelId="{8655CD3E-B183-445C-B971-9A66DE89C52D}">
      <dsp:nvSpPr>
        <dsp:cNvPr id="0" name=""/>
        <dsp:cNvSpPr/>
      </dsp:nvSpPr>
      <dsp:spPr>
        <a:xfrm>
          <a:off x="1670872" y="405457"/>
          <a:ext cx="3397348" cy="3397348"/>
        </a:xfrm>
        <a:prstGeom prst="pie">
          <a:avLst>
            <a:gd name="adj1" fmla="val 20520000"/>
            <a:gd name="adj2" fmla="val 3240000"/>
          </a:avLst>
        </a:prstGeom>
        <a:solidFill>
          <a:schemeClr val="accent3">
            <a:hueOff val="-534146"/>
            <a:satOff val="-25000"/>
            <a:lumOff val="78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kumimoji="1" lang="ja-JP" altLang="en-US" sz="1800" kern="1200" dirty="0">
              <a:latin typeface="游ゴシック" panose="020B0400000000000000" pitchFamily="50" charset="-128"/>
              <a:ea typeface="游ゴシック" panose="020B0400000000000000" pitchFamily="50" charset="-128"/>
            </a:rPr>
            <a:t>ホビー</a:t>
          </a:r>
        </a:p>
      </dsp:txBody>
      <dsp:txXfrm>
        <a:off x="3891282" y="1942352"/>
        <a:ext cx="1011115" cy="853381"/>
      </dsp:txXfrm>
    </dsp:sp>
    <dsp:sp modelId="{6D44D759-8721-402C-B88F-A4F90D125982}">
      <dsp:nvSpPr>
        <dsp:cNvPr id="0" name=""/>
        <dsp:cNvSpPr/>
      </dsp:nvSpPr>
      <dsp:spPr>
        <a:xfrm>
          <a:off x="1670872" y="405457"/>
          <a:ext cx="3397348" cy="3397348"/>
        </a:xfrm>
        <a:prstGeom prst="pie">
          <a:avLst>
            <a:gd name="adj1" fmla="val 3240000"/>
            <a:gd name="adj2" fmla="val 7560000"/>
          </a:avLst>
        </a:prstGeom>
        <a:solidFill>
          <a:schemeClr val="accent3">
            <a:hueOff val="-1068292"/>
            <a:satOff val="-50000"/>
            <a:lumOff val="156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latin typeface="游ゴシック" panose="020B0400000000000000" pitchFamily="50" charset="-128"/>
              <a:ea typeface="游ゴシック" panose="020B0400000000000000" pitchFamily="50" charset="-128"/>
            </a:rPr>
            <a:t>防犯</a:t>
          </a:r>
        </a:p>
      </dsp:txBody>
      <dsp:txXfrm>
        <a:off x="2762877" y="2953468"/>
        <a:ext cx="1213338" cy="728003"/>
      </dsp:txXfrm>
    </dsp:sp>
    <dsp:sp modelId="{83BFDF0C-27EA-45F2-8BB9-38FB07087F7A}">
      <dsp:nvSpPr>
        <dsp:cNvPr id="0" name=""/>
        <dsp:cNvSpPr/>
      </dsp:nvSpPr>
      <dsp:spPr>
        <a:xfrm>
          <a:off x="1670872" y="405457"/>
          <a:ext cx="3397348" cy="3397348"/>
        </a:xfrm>
        <a:prstGeom prst="pie">
          <a:avLst>
            <a:gd name="adj1" fmla="val 7560000"/>
            <a:gd name="adj2" fmla="val 11880000"/>
          </a:avLst>
        </a:prstGeom>
        <a:solidFill>
          <a:schemeClr val="accent3">
            <a:hueOff val="-1602438"/>
            <a:satOff val="-75000"/>
            <a:lumOff val="235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latin typeface="游ゴシック" panose="020B0400000000000000" pitchFamily="50" charset="-128"/>
              <a:ea typeface="游ゴシック" panose="020B0400000000000000" pitchFamily="50" charset="-128"/>
            </a:rPr>
            <a:t>接客</a:t>
          </a:r>
        </a:p>
      </dsp:txBody>
      <dsp:txXfrm>
        <a:off x="1832650" y="1942352"/>
        <a:ext cx="1011115" cy="853381"/>
      </dsp:txXfrm>
    </dsp:sp>
    <dsp:sp modelId="{F10A9CA2-4B64-4E75-A400-EDA1CE981272}">
      <dsp:nvSpPr>
        <dsp:cNvPr id="0" name=""/>
        <dsp:cNvSpPr/>
      </dsp:nvSpPr>
      <dsp:spPr>
        <a:xfrm>
          <a:off x="1670872" y="405457"/>
          <a:ext cx="3397348" cy="3397348"/>
        </a:xfrm>
        <a:prstGeom prst="pie">
          <a:avLst>
            <a:gd name="adj1" fmla="val 11880000"/>
            <a:gd name="adj2" fmla="val 16200000"/>
          </a:avLst>
        </a:prstGeom>
        <a:solidFill>
          <a:schemeClr val="accent3">
            <a:hueOff val="-2136584"/>
            <a:satOff val="-100000"/>
            <a:lumOff val="313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latin typeface="游ゴシック" panose="020B0400000000000000" pitchFamily="50" charset="-128"/>
              <a:ea typeface="游ゴシック" panose="020B0400000000000000" pitchFamily="50" charset="-128"/>
            </a:rPr>
            <a:t>測量</a:t>
          </a:r>
        </a:p>
      </dsp:txBody>
      <dsp:txXfrm>
        <a:off x="2166318" y="923148"/>
        <a:ext cx="1152671" cy="788670"/>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20235-4342-409A-83B4-571B1B9365D1}" type="datetimeFigureOut">
              <a:rPr kumimoji="1" lang="ja-JP" altLang="en-US" smtClean="0"/>
              <a:t>2022/4/25</a:t>
            </a:fld>
            <a:endParaRPr kumimoji="1" lang="ja-JP" altLang="en-US"/>
          </a:p>
        </p:txBody>
      </p:sp>
      <p:sp>
        <p:nvSpPr>
          <p:cNvPr id="4" name="スライド イメージ プレースホルダー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80C7E-C9A4-47A9-BAFB-B7B1CEE42858}" type="slidenum">
              <a:rPr kumimoji="1" lang="ja-JP" altLang="en-US" smtClean="0"/>
              <a:t>‹#›</a:t>
            </a:fld>
            <a:endParaRPr kumimoji="1" lang="ja-JP" altLang="en-US"/>
          </a:p>
        </p:txBody>
      </p:sp>
    </p:spTree>
    <p:extLst>
      <p:ext uri="{BB962C8B-B14F-4D97-AF65-F5344CB8AC3E}">
        <p14:creationId xmlns:p14="http://schemas.microsoft.com/office/powerpoint/2010/main" val="39653669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679360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820758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179692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70011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128855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557259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F5E73DD-94A0-4EED-B6D8-1EB00CE25848}" type="datetimeFigureOut">
              <a:rPr kumimoji="1" lang="ja-JP" altLang="en-US" smtClean="0"/>
              <a:t>2022/4/25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504083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F5E73DD-94A0-4EED-B6D8-1EB00CE25848}" type="datetimeFigureOut">
              <a:rPr kumimoji="1" lang="ja-JP" altLang="en-US" smtClean="0"/>
              <a:t>2022/4/25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431075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E73DD-94A0-4EED-B6D8-1EB00CE25848}" type="datetimeFigureOut">
              <a:rPr kumimoji="1" lang="ja-JP" altLang="en-US" smtClean="0"/>
              <a:t>2022/4/25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706884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97569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58204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5F5E73DD-94A0-4EED-B6D8-1EB00CE25848}" type="datetimeFigureOut">
              <a:rPr kumimoji="1" lang="ja-JP" altLang="en-US" smtClean="0"/>
              <a:t>2022/4/25</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6940157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6">
            <a:extLst>
              <a:ext uri="{FF2B5EF4-FFF2-40B4-BE49-F238E27FC236}">
                <a16:creationId xmlns:a16="http://schemas.microsoft.com/office/drawing/2014/main" id="{347678D7-4194-4FC2-9EDC-FDB37D2B4263}"/>
              </a:ext>
            </a:extLst>
          </p:cNvPr>
          <p:cNvGrpSpPr/>
          <p:nvPr/>
        </p:nvGrpSpPr>
        <p:grpSpPr>
          <a:xfrm>
            <a:off x="-439095" y="366138"/>
            <a:ext cx="7613618" cy="9351481"/>
            <a:chOff x="-439095" y="366138"/>
            <a:chExt cx="7613618" cy="9351481"/>
          </a:xfrm>
        </p:grpSpPr>
        <p:sp>
          <p:nvSpPr>
            <p:cNvPr id="6" name="円/楕円 5"/>
            <p:cNvSpPr/>
            <p:nvPr/>
          </p:nvSpPr>
          <p:spPr>
            <a:xfrm>
              <a:off x="1276635" y="3819731"/>
              <a:ext cx="4182158" cy="4182158"/>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32" name="円/楕円 31"/>
            <p:cNvSpPr/>
            <p:nvPr/>
          </p:nvSpPr>
          <p:spPr>
            <a:xfrm>
              <a:off x="510474" y="3053570"/>
              <a:ext cx="5714480" cy="5714480"/>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33" name="円/楕円 32"/>
            <p:cNvSpPr/>
            <p:nvPr/>
          </p:nvSpPr>
          <p:spPr>
            <a:xfrm>
              <a:off x="-439095" y="2104001"/>
              <a:ext cx="7613618" cy="7613618"/>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3" name="角丸四角形 2"/>
            <p:cNvSpPr/>
            <p:nvPr/>
          </p:nvSpPr>
          <p:spPr>
            <a:xfrm>
              <a:off x="574431" y="366138"/>
              <a:ext cx="5709138" cy="1038417"/>
            </a:xfrm>
            <a:prstGeom prst="roundRect">
              <a:avLst>
                <a:gd name="adj" fmla="val 11402"/>
              </a:avLst>
            </a:prstGeom>
            <a:solidFill>
              <a:schemeClr val="accent2">
                <a:lumMod val="75000"/>
              </a:schemeClr>
            </a:solidFill>
            <a:ln w="34925"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游ゴシック" panose="020B0400000000000000" pitchFamily="50" charset="-128"/>
                <a:ea typeface="游ゴシック" panose="020B0400000000000000" pitchFamily="50" charset="-128"/>
              </a:endParaRPr>
            </a:p>
          </p:txBody>
        </p:sp>
        <p:graphicFrame>
          <p:nvGraphicFramePr>
            <p:cNvPr id="4" name="図表 3"/>
            <p:cNvGraphicFramePr/>
            <p:nvPr>
              <p:extLst>
                <p:ext uri="{D42A27DB-BD31-4B8C-83A1-F6EECF244321}">
                  <p14:modId xmlns:p14="http://schemas.microsoft.com/office/powerpoint/2010/main" val="4065402151"/>
                </p:ext>
              </p:extLst>
            </p:nvPr>
          </p:nvGraphicFramePr>
          <p:xfrm>
            <a:off x="0" y="3797817"/>
            <a:ext cx="6858000" cy="4044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円/楕円 4"/>
            <p:cNvSpPr/>
            <p:nvPr/>
          </p:nvSpPr>
          <p:spPr>
            <a:xfrm>
              <a:off x="2684239" y="5256030"/>
              <a:ext cx="1355331" cy="1309561"/>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ja-JP" altLang="en-US" sz="1600" dirty="0">
                  <a:solidFill>
                    <a:schemeClr val="tx1"/>
                  </a:solidFill>
                  <a:latin typeface="游ゴシック Medium" panose="020B0500000000000000" pitchFamily="50" charset="-128"/>
                  <a:ea typeface="游ゴシック Medium" panose="020B0500000000000000" pitchFamily="50" charset="-128"/>
                </a:rPr>
                <a:t>制御技術</a:t>
              </a:r>
            </a:p>
          </p:txBody>
        </p:sp>
        <p:sp>
          <p:nvSpPr>
            <p:cNvPr id="22" name="正方形/長方形 21"/>
            <p:cNvSpPr/>
            <p:nvPr/>
          </p:nvSpPr>
          <p:spPr>
            <a:xfrm>
              <a:off x="1031520" y="505017"/>
              <a:ext cx="4794960" cy="830997"/>
            </a:xfrm>
            <a:prstGeom prst="rect">
              <a:avLst/>
            </a:prstGeom>
            <a:ln>
              <a:noFill/>
            </a:ln>
          </p:spPr>
          <p:txBody>
            <a:bodyPr wrap="square">
              <a:spAutoFit/>
            </a:bodyPr>
            <a:lstStyle/>
            <a:p>
              <a:pPr algn="ctr"/>
              <a:r>
                <a:rPr lang="zh-TW" altLang="en-US" sz="2400" dirty="0">
                  <a:solidFill>
                    <a:schemeClr val="bg1"/>
                  </a:solidFill>
                  <a:latin typeface="游ゴシック Medium" panose="020B0500000000000000" pitchFamily="50" charset="-128"/>
                  <a:ea typeface="游ゴシック Medium" panose="020B0500000000000000" pitchFamily="50" charset="-128"/>
                </a:rPr>
                <a:t>從以控制裝置為中心的經營模式</a:t>
              </a:r>
              <a:br>
                <a:rPr lang="en-US" altLang="zh-TW" sz="2400" dirty="0">
                  <a:solidFill>
                    <a:schemeClr val="bg1"/>
                  </a:solidFill>
                  <a:latin typeface="游ゴシック Medium" panose="020B0500000000000000" pitchFamily="50" charset="-128"/>
                  <a:ea typeface="游ゴシック Medium" panose="020B0500000000000000" pitchFamily="50" charset="-128"/>
                </a:rPr>
              </a:br>
              <a:r>
                <a:rPr lang="zh-TW" altLang="en-US" sz="2400" dirty="0">
                  <a:solidFill>
                    <a:schemeClr val="bg1"/>
                  </a:solidFill>
                  <a:latin typeface="游ゴシック Medium" panose="020B0500000000000000" pitchFamily="50" charset="-128"/>
                  <a:ea typeface="游ゴシック Medium" panose="020B0500000000000000" pitchFamily="50" charset="-128"/>
                </a:rPr>
                <a:t>進軍全新的事業與領域</a:t>
              </a:r>
              <a:endParaRPr lang="ja-JP" altLang="en-US" sz="2400" dirty="0">
                <a:solidFill>
                  <a:schemeClr val="bg1"/>
                </a:solidFill>
                <a:latin typeface="游ゴシック Medium" panose="020B0500000000000000" pitchFamily="50" charset="-128"/>
                <a:ea typeface="游ゴシック Medium" panose="020B0500000000000000" pitchFamily="50" charset="-128"/>
              </a:endParaRPr>
            </a:p>
          </p:txBody>
        </p:sp>
        <p:sp>
          <p:nvSpPr>
            <p:cNvPr id="25" name="正方形/長方形 24"/>
            <p:cNvSpPr/>
            <p:nvPr/>
          </p:nvSpPr>
          <p:spPr>
            <a:xfrm>
              <a:off x="4806462" y="4161692"/>
              <a:ext cx="1781907" cy="1015663"/>
            </a:xfrm>
            <a:prstGeom prst="rect">
              <a:avLst/>
            </a:prstGeom>
          </p:spPr>
          <p:txBody>
            <a:bodyPr wrap="square">
              <a:spAutoFit/>
            </a:bodyPr>
            <a:lstStyle/>
            <a:p>
              <a:pPr algn="just"/>
              <a:r>
                <a:rPr lang="ja-JP" altLang="en-US" sz="1000" dirty="0">
                  <a:latin typeface="游ゴシック Medium" panose="020B0500000000000000" pitchFamily="50" charset="-128"/>
                  <a:ea typeface="游ゴシック Medium" panose="020B0500000000000000" pitchFamily="50" charset="-128"/>
                </a:rPr>
                <a:t>介護</a:t>
              </a:r>
              <a:endParaRPr lang="en-US" altLang="ja-JP" sz="1000" dirty="0">
                <a:latin typeface="游ゴシック Medium" panose="020B0500000000000000" pitchFamily="50" charset="-128"/>
                <a:ea typeface="游ゴシック Medium" panose="020B0500000000000000" pitchFamily="50" charset="-128"/>
              </a:endParaRPr>
            </a:p>
            <a:p>
              <a:pPr algn="just"/>
              <a:r>
                <a:rPr lang="ja-JP" altLang="en-US" sz="1000" dirty="0">
                  <a:latin typeface="游ゴシック" panose="020B0400000000000000" pitchFamily="50" charset="-128"/>
                  <a:ea typeface="游ゴシック" panose="020B0400000000000000" pitchFamily="50" charset="-128"/>
                </a:rPr>
                <a:t>パワードスーツの開発で介護現場の活動支援、会話ロボットの開発で高齢者のコミュニケーションツールの提供を行います。</a:t>
              </a:r>
            </a:p>
          </p:txBody>
        </p:sp>
        <p:sp>
          <p:nvSpPr>
            <p:cNvPr id="26" name="正方形/長方形 25"/>
            <p:cNvSpPr/>
            <p:nvPr/>
          </p:nvSpPr>
          <p:spPr>
            <a:xfrm>
              <a:off x="4806462" y="6801238"/>
              <a:ext cx="1781907" cy="861774"/>
            </a:xfrm>
            <a:prstGeom prst="rect">
              <a:avLst/>
            </a:prstGeom>
          </p:spPr>
          <p:txBody>
            <a:bodyPr wrap="square">
              <a:spAutoFit/>
            </a:bodyPr>
            <a:lstStyle/>
            <a:p>
              <a:pPr algn="just"/>
              <a:r>
                <a:rPr lang="ja-JP" altLang="en-US" sz="1000" dirty="0">
                  <a:latin typeface="游ゴシック Medium" panose="020B0500000000000000" pitchFamily="50" charset="-128"/>
                  <a:ea typeface="游ゴシック Medium" panose="020B0500000000000000" pitchFamily="50" charset="-128"/>
                </a:rPr>
                <a:t>ホビー</a:t>
              </a:r>
              <a:endParaRPr lang="en-US" altLang="ja-JP" sz="1000" dirty="0">
                <a:latin typeface="游ゴシック Medium" panose="020B0500000000000000" pitchFamily="50" charset="-128"/>
                <a:ea typeface="游ゴシック Medium" panose="020B0500000000000000" pitchFamily="50" charset="-128"/>
              </a:endParaRPr>
            </a:p>
            <a:p>
              <a:pPr algn="just"/>
              <a:r>
                <a:rPr lang="ja-JP" altLang="en-US" sz="1000" dirty="0">
                  <a:latin typeface="游ゴシック" panose="020B0400000000000000" pitchFamily="50" charset="-128"/>
                  <a:ea typeface="游ゴシック" panose="020B0400000000000000" pitchFamily="50" charset="-128"/>
                </a:rPr>
                <a:t>センサー周辺の高度な回路技術と制御技術で、ホビーロボットやタブレット、アプリ開発を行います。</a:t>
              </a:r>
            </a:p>
          </p:txBody>
        </p:sp>
        <p:sp>
          <p:nvSpPr>
            <p:cNvPr id="27" name="正方形/長方形 26"/>
            <p:cNvSpPr/>
            <p:nvPr/>
          </p:nvSpPr>
          <p:spPr>
            <a:xfrm>
              <a:off x="250692" y="4269053"/>
              <a:ext cx="1781907" cy="707886"/>
            </a:xfrm>
            <a:prstGeom prst="rect">
              <a:avLst/>
            </a:prstGeom>
          </p:spPr>
          <p:txBody>
            <a:bodyPr wrap="square">
              <a:spAutoFit/>
            </a:bodyPr>
            <a:lstStyle/>
            <a:p>
              <a:pPr algn="just"/>
              <a:r>
                <a:rPr lang="ja-JP" altLang="en-US" sz="1000" dirty="0">
                  <a:latin typeface="游ゴシック Medium" panose="020B0500000000000000" pitchFamily="50" charset="-128"/>
                  <a:ea typeface="游ゴシック Medium" panose="020B0500000000000000" pitchFamily="50" charset="-128"/>
                </a:rPr>
                <a:t>測量</a:t>
              </a:r>
              <a:endParaRPr lang="en-US" altLang="ja-JP" sz="1000" dirty="0">
                <a:latin typeface="游ゴシック Medium" panose="020B0500000000000000" pitchFamily="50" charset="-128"/>
                <a:ea typeface="游ゴシック Medium" panose="020B0500000000000000" pitchFamily="50" charset="-128"/>
              </a:endParaRPr>
            </a:p>
            <a:p>
              <a:pPr algn="just"/>
              <a:r>
                <a:rPr lang="ja-JP" altLang="en-US" sz="1000" dirty="0">
                  <a:latin typeface="游ゴシック" panose="020B0400000000000000" pitchFamily="50" charset="-128"/>
                  <a:ea typeface="游ゴシック" panose="020B0400000000000000" pitchFamily="50" charset="-128"/>
                </a:rPr>
                <a:t>土地の測量や地形を撮影する走行ロボットや飛行カメラを開発します。</a:t>
              </a:r>
            </a:p>
          </p:txBody>
        </p:sp>
        <p:sp>
          <p:nvSpPr>
            <p:cNvPr id="28" name="正方形/長方形 27"/>
            <p:cNvSpPr/>
            <p:nvPr/>
          </p:nvSpPr>
          <p:spPr>
            <a:xfrm>
              <a:off x="234462" y="6801238"/>
              <a:ext cx="1781907" cy="861774"/>
            </a:xfrm>
            <a:prstGeom prst="rect">
              <a:avLst/>
            </a:prstGeom>
          </p:spPr>
          <p:txBody>
            <a:bodyPr wrap="square">
              <a:spAutoFit/>
            </a:bodyPr>
            <a:lstStyle/>
            <a:p>
              <a:pPr algn="just"/>
              <a:r>
                <a:rPr lang="ja-JP" altLang="en-US" sz="1000" dirty="0">
                  <a:latin typeface="游ゴシック Medium" panose="020B0500000000000000" pitchFamily="50" charset="-128"/>
                  <a:ea typeface="游ゴシック Medium" panose="020B0500000000000000" pitchFamily="50" charset="-128"/>
                </a:rPr>
                <a:t>接客</a:t>
              </a:r>
              <a:endParaRPr lang="en-US" altLang="ja-JP" sz="1000" dirty="0">
                <a:latin typeface="游ゴシック Medium" panose="020B0500000000000000" pitchFamily="50" charset="-128"/>
                <a:ea typeface="游ゴシック Medium" panose="020B0500000000000000" pitchFamily="50" charset="-128"/>
              </a:endParaRPr>
            </a:p>
            <a:p>
              <a:pPr algn="just"/>
              <a:r>
                <a:rPr lang="ja-JP" altLang="en-US" sz="1000" dirty="0">
                  <a:latin typeface="游ゴシック" panose="020B0400000000000000" pitchFamily="50" charset="-128"/>
                  <a:ea typeface="游ゴシック" panose="020B0400000000000000" pitchFamily="50" charset="-128"/>
                </a:rPr>
                <a:t>サービスの現場で接客（ヒューマン・コミュニケーション）を行う歩行ロボットを提供します。</a:t>
              </a:r>
            </a:p>
          </p:txBody>
        </p:sp>
        <p:sp>
          <p:nvSpPr>
            <p:cNvPr id="29" name="正方形/長方形 28"/>
            <p:cNvSpPr/>
            <p:nvPr/>
          </p:nvSpPr>
          <p:spPr>
            <a:xfrm>
              <a:off x="2538046" y="7821146"/>
              <a:ext cx="1781907" cy="861774"/>
            </a:xfrm>
            <a:prstGeom prst="rect">
              <a:avLst/>
            </a:prstGeom>
          </p:spPr>
          <p:txBody>
            <a:bodyPr wrap="square">
              <a:spAutoFit/>
            </a:bodyPr>
            <a:lstStyle/>
            <a:p>
              <a:pPr algn="just"/>
              <a:r>
                <a:rPr lang="ja-JP" altLang="en-US" sz="1000" dirty="0">
                  <a:latin typeface="游ゴシック Medium" panose="020B0500000000000000" pitchFamily="50" charset="-128"/>
                  <a:ea typeface="游ゴシック Medium" panose="020B0500000000000000" pitchFamily="50" charset="-128"/>
                </a:rPr>
                <a:t>防犯</a:t>
              </a:r>
              <a:endParaRPr lang="en-US" altLang="ja-JP" sz="1000" dirty="0">
                <a:latin typeface="游ゴシック Medium" panose="020B0500000000000000" pitchFamily="50" charset="-128"/>
                <a:ea typeface="游ゴシック Medium" panose="020B0500000000000000" pitchFamily="50" charset="-128"/>
              </a:endParaRPr>
            </a:p>
            <a:p>
              <a:pPr algn="just"/>
              <a:r>
                <a:rPr lang="ja-JP" altLang="en-US" sz="1000" dirty="0">
                  <a:latin typeface="游ゴシック" panose="020B0400000000000000" pitchFamily="50" charset="-128"/>
                  <a:ea typeface="游ゴシック" panose="020B0400000000000000" pitchFamily="50" charset="-128"/>
                </a:rPr>
                <a:t>ネットワークカメラや歩行ロボット、ＧＰＳ等で対象エリアにおける監視・防犯サービスを提供します。</a:t>
              </a:r>
            </a:p>
          </p:txBody>
        </p:sp>
        <p:sp>
          <p:nvSpPr>
            <p:cNvPr id="30" name="正方形/長方形 29"/>
            <p:cNvSpPr/>
            <p:nvPr/>
          </p:nvSpPr>
          <p:spPr>
            <a:xfrm>
              <a:off x="2295504" y="3466155"/>
              <a:ext cx="2266992" cy="369332"/>
            </a:xfrm>
            <a:prstGeom prst="rect">
              <a:avLst/>
            </a:prstGeom>
          </p:spPr>
          <p:txBody>
            <a:bodyPr wrap="square">
              <a:spAutoFit/>
            </a:bodyPr>
            <a:lstStyle/>
            <a:p>
              <a:pPr algn="ctr"/>
              <a:r>
                <a:rPr lang="ja-JP" altLang="en-US" dirty="0">
                  <a:latin typeface="游ゴシック" panose="020B0400000000000000" pitchFamily="50" charset="-128"/>
                  <a:ea typeface="游ゴシック" panose="020B0400000000000000" pitchFamily="50" charset="-128"/>
                </a:rPr>
                <a:t>広がる事業領域</a:t>
              </a:r>
            </a:p>
          </p:txBody>
        </p:sp>
        <p:sp>
          <p:nvSpPr>
            <p:cNvPr id="17" name="角丸四角形 16"/>
            <p:cNvSpPr/>
            <p:nvPr/>
          </p:nvSpPr>
          <p:spPr>
            <a:xfrm>
              <a:off x="402747" y="5024270"/>
              <a:ext cx="902676" cy="233671"/>
            </a:xfrm>
            <a:prstGeom prst="roundRect">
              <a:avLst/>
            </a:prstGeom>
            <a:solidFill>
              <a:schemeClr val="accent2">
                <a:lumMod val="40000"/>
                <a:lumOff val="60000"/>
              </a:schemeClr>
            </a:solidFill>
            <a:ln w="6350">
              <a:solidFill>
                <a:schemeClr val="accent2">
                  <a:lumMod val="75000"/>
                </a:schemeClr>
              </a:solidFill>
            </a:ln>
          </p:spPr>
          <p:txBody>
            <a:bodyPr wrap="square" lIns="36000" tIns="36000" rIns="36000" bIns="36000">
              <a:spAutoFit/>
            </a:bodyPr>
            <a:lstStyle/>
            <a:p>
              <a:pPr algn="ctr"/>
              <a:endParaRPr lang="ja-JP" altLang="en-US" sz="900" dirty="0">
                <a:latin typeface="游ゴシック" panose="020B0400000000000000" pitchFamily="50" charset="-128"/>
                <a:ea typeface="游ゴシック" panose="020B0400000000000000" pitchFamily="50" charset="-128"/>
              </a:endParaRPr>
            </a:p>
          </p:txBody>
        </p:sp>
        <p:sp>
          <p:nvSpPr>
            <p:cNvPr id="18" name="角丸四角形 17"/>
            <p:cNvSpPr/>
            <p:nvPr/>
          </p:nvSpPr>
          <p:spPr>
            <a:xfrm>
              <a:off x="386517" y="7713741"/>
              <a:ext cx="902676" cy="233671"/>
            </a:xfrm>
            <a:prstGeom prst="roundRect">
              <a:avLst/>
            </a:prstGeom>
            <a:solidFill>
              <a:schemeClr val="accent2">
                <a:lumMod val="40000"/>
                <a:lumOff val="60000"/>
              </a:schemeClr>
            </a:solidFill>
            <a:ln w="6350">
              <a:solidFill>
                <a:schemeClr val="accent2">
                  <a:lumMod val="75000"/>
                </a:schemeClr>
              </a:solidFill>
            </a:ln>
          </p:spPr>
          <p:txBody>
            <a:bodyPr wrap="square" lIns="36000" tIns="36000" rIns="36000" bIns="36000">
              <a:spAutoFit/>
            </a:bodyPr>
            <a:lstStyle/>
            <a:p>
              <a:pPr algn="ctr"/>
              <a:endParaRPr lang="ja-JP" altLang="en-US" sz="900" dirty="0">
                <a:latin typeface="游ゴシック" panose="020B0400000000000000" pitchFamily="50" charset="-128"/>
                <a:ea typeface="游ゴシック" panose="020B0400000000000000" pitchFamily="50" charset="-128"/>
              </a:endParaRPr>
            </a:p>
          </p:txBody>
        </p:sp>
        <p:sp>
          <p:nvSpPr>
            <p:cNvPr id="19" name="角丸四角形 18"/>
            <p:cNvSpPr/>
            <p:nvPr/>
          </p:nvSpPr>
          <p:spPr>
            <a:xfrm>
              <a:off x="5540586" y="5228084"/>
              <a:ext cx="902676" cy="233671"/>
            </a:xfrm>
            <a:prstGeom prst="roundRect">
              <a:avLst/>
            </a:prstGeom>
            <a:solidFill>
              <a:schemeClr val="accent2">
                <a:lumMod val="40000"/>
                <a:lumOff val="60000"/>
              </a:schemeClr>
            </a:solidFill>
            <a:ln w="6350">
              <a:solidFill>
                <a:schemeClr val="accent2">
                  <a:lumMod val="75000"/>
                </a:schemeClr>
              </a:solidFill>
            </a:ln>
          </p:spPr>
          <p:txBody>
            <a:bodyPr wrap="square" lIns="36000" tIns="36000" rIns="36000" bIns="36000">
              <a:spAutoFit/>
            </a:bodyPr>
            <a:lstStyle/>
            <a:p>
              <a:pPr algn="ctr"/>
              <a:endParaRPr lang="ja-JP" altLang="en-US" sz="900" dirty="0">
                <a:latin typeface="游ゴシック" panose="020B0400000000000000" pitchFamily="50" charset="-128"/>
                <a:ea typeface="游ゴシック" panose="020B0400000000000000" pitchFamily="50" charset="-128"/>
              </a:endParaRPr>
            </a:p>
          </p:txBody>
        </p:sp>
        <p:sp>
          <p:nvSpPr>
            <p:cNvPr id="20" name="角丸四角形 19"/>
            <p:cNvSpPr/>
            <p:nvPr/>
          </p:nvSpPr>
          <p:spPr>
            <a:xfrm>
              <a:off x="5540586" y="7713741"/>
              <a:ext cx="902676" cy="233671"/>
            </a:xfrm>
            <a:prstGeom prst="roundRect">
              <a:avLst/>
            </a:prstGeom>
            <a:solidFill>
              <a:schemeClr val="accent2">
                <a:lumMod val="40000"/>
                <a:lumOff val="60000"/>
              </a:schemeClr>
            </a:solidFill>
            <a:ln w="6350">
              <a:solidFill>
                <a:schemeClr val="accent2">
                  <a:lumMod val="75000"/>
                </a:schemeClr>
              </a:solidFill>
            </a:ln>
          </p:spPr>
          <p:txBody>
            <a:bodyPr wrap="square" lIns="36000" tIns="36000" rIns="36000" bIns="36000">
              <a:spAutoFit/>
            </a:bodyPr>
            <a:lstStyle/>
            <a:p>
              <a:pPr algn="ctr"/>
              <a:endParaRPr lang="ja-JP" altLang="en-US" sz="900" dirty="0">
                <a:latin typeface="游ゴシック" panose="020B0400000000000000" pitchFamily="50" charset="-128"/>
                <a:ea typeface="游ゴシック" panose="020B0400000000000000" pitchFamily="50" charset="-128"/>
              </a:endParaRPr>
            </a:p>
          </p:txBody>
        </p:sp>
        <p:sp>
          <p:nvSpPr>
            <p:cNvPr id="21" name="角丸四角形 20"/>
            <p:cNvSpPr/>
            <p:nvPr/>
          </p:nvSpPr>
          <p:spPr>
            <a:xfrm>
              <a:off x="5540586" y="5575802"/>
              <a:ext cx="902676" cy="233671"/>
            </a:xfrm>
            <a:prstGeom prst="roundRect">
              <a:avLst/>
            </a:prstGeom>
            <a:solidFill>
              <a:schemeClr val="accent2">
                <a:lumMod val="40000"/>
                <a:lumOff val="60000"/>
              </a:schemeClr>
            </a:solidFill>
            <a:ln w="6350">
              <a:solidFill>
                <a:schemeClr val="accent2">
                  <a:lumMod val="75000"/>
                </a:schemeClr>
              </a:solidFill>
            </a:ln>
          </p:spPr>
          <p:txBody>
            <a:bodyPr wrap="square" lIns="36000" tIns="36000" rIns="36000" bIns="36000">
              <a:spAutoFit/>
            </a:bodyPr>
            <a:lstStyle/>
            <a:p>
              <a:pPr algn="ctr"/>
              <a:endParaRPr lang="ja-JP" altLang="en-US" sz="900" dirty="0">
                <a:latin typeface="游ゴシック" panose="020B0400000000000000" pitchFamily="50" charset="-128"/>
                <a:ea typeface="游ゴシック" panose="020B0400000000000000" pitchFamily="50" charset="-128"/>
              </a:endParaRPr>
            </a:p>
          </p:txBody>
        </p:sp>
        <p:sp>
          <p:nvSpPr>
            <p:cNvPr id="24" name="角丸四角形 23"/>
            <p:cNvSpPr/>
            <p:nvPr/>
          </p:nvSpPr>
          <p:spPr>
            <a:xfrm>
              <a:off x="2684239" y="8727369"/>
              <a:ext cx="902676" cy="233671"/>
            </a:xfrm>
            <a:prstGeom prst="roundRect">
              <a:avLst/>
            </a:prstGeom>
            <a:solidFill>
              <a:schemeClr val="accent2">
                <a:lumMod val="40000"/>
                <a:lumOff val="60000"/>
              </a:schemeClr>
            </a:solidFill>
            <a:ln w="6350">
              <a:solidFill>
                <a:schemeClr val="accent2">
                  <a:lumMod val="75000"/>
                </a:schemeClr>
              </a:solidFill>
            </a:ln>
          </p:spPr>
          <p:txBody>
            <a:bodyPr wrap="square" lIns="36000" tIns="36000" rIns="36000" bIns="36000">
              <a:spAutoFit/>
            </a:bodyPr>
            <a:lstStyle/>
            <a:p>
              <a:pPr algn="ctr"/>
              <a:endParaRPr lang="ja-JP" altLang="en-US" sz="900" dirty="0">
                <a:latin typeface="游ゴシック" panose="020B0400000000000000" pitchFamily="50" charset="-128"/>
                <a:ea typeface="游ゴシック" panose="020B0400000000000000" pitchFamily="50" charset="-128"/>
              </a:endParaRPr>
            </a:p>
          </p:txBody>
        </p:sp>
        <p:sp>
          <p:nvSpPr>
            <p:cNvPr id="23" name="正方形/長方形 22"/>
            <p:cNvSpPr/>
            <p:nvPr/>
          </p:nvSpPr>
          <p:spPr>
            <a:xfrm>
              <a:off x="1160586" y="1637385"/>
              <a:ext cx="4536830" cy="1061829"/>
            </a:xfrm>
            <a:prstGeom prst="rect">
              <a:avLst/>
            </a:prstGeom>
            <a:ln>
              <a:noFill/>
            </a:ln>
          </p:spPr>
          <p:txBody>
            <a:bodyPr wrap="square">
              <a:spAutoFit/>
            </a:bodyPr>
            <a:lstStyle/>
            <a:p>
              <a:pPr algn="just"/>
              <a:r>
                <a:rPr lang="ja-JP" altLang="en-US" sz="1050" dirty="0">
                  <a:latin typeface="游ゴシック" panose="020B0400000000000000" pitchFamily="50" charset="-128"/>
                  <a:ea typeface="游ゴシック" panose="020B0400000000000000" pitchFamily="50" charset="-128"/>
                </a:rPr>
                <a:t>毎日変わり続ける時代は、決して立ち止まってはいられません。私たち自身が勇気を持って自由に変わる柔軟な姿勢が必要です。そのために価値観の変化を見つめ、進化する技術を取り入れ、未来を予測し、新しいコミュニケーション力を開発しなければなりません。幸いにも、長年培った「制御技術」は当社の宝です。これまで培った経験とノウハウを活かせるステージは、未来へ向けてますます大きくなっています。</a:t>
              </a:r>
            </a:p>
          </p:txBody>
        </p:sp>
        <p:sp>
          <p:nvSpPr>
            <p:cNvPr id="31" name="テキスト ボックス 30">
              <a:extLst>
                <a:ext uri="{FF2B5EF4-FFF2-40B4-BE49-F238E27FC236}">
                  <a16:creationId xmlns:a16="http://schemas.microsoft.com/office/drawing/2014/main" id="{D333B301-187D-45BC-8424-496D73969196}"/>
                </a:ext>
              </a:extLst>
            </p:cNvPr>
            <p:cNvSpPr txBox="1"/>
            <p:nvPr/>
          </p:nvSpPr>
          <p:spPr>
            <a:xfrm>
              <a:off x="443154" y="5040929"/>
              <a:ext cx="821862" cy="230832"/>
            </a:xfrm>
            <a:prstGeom prst="rect">
              <a:avLst/>
            </a:prstGeom>
            <a:noFill/>
          </p:spPr>
          <p:txBody>
            <a:bodyPr wrap="square">
              <a:spAutoFit/>
            </a:bodyPr>
            <a:lstStyle/>
            <a:p>
              <a:pPr algn="ctr"/>
              <a:r>
                <a:rPr lang="ja-JP" altLang="en-US" sz="900" dirty="0">
                  <a:latin typeface="游ゴシック" panose="020B0400000000000000" pitchFamily="50" charset="-128"/>
                  <a:ea typeface="游ゴシック" panose="020B0400000000000000" pitchFamily="50" charset="-128"/>
                </a:rPr>
                <a:t>安全・効率</a:t>
              </a:r>
            </a:p>
          </p:txBody>
        </p:sp>
        <p:sp>
          <p:nvSpPr>
            <p:cNvPr id="34" name="テキスト ボックス 33">
              <a:extLst>
                <a:ext uri="{FF2B5EF4-FFF2-40B4-BE49-F238E27FC236}">
                  <a16:creationId xmlns:a16="http://schemas.microsoft.com/office/drawing/2014/main" id="{B749BFD8-952B-4AF4-B765-88F49318692C}"/>
                </a:ext>
              </a:extLst>
            </p:cNvPr>
            <p:cNvSpPr txBox="1"/>
            <p:nvPr/>
          </p:nvSpPr>
          <p:spPr>
            <a:xfrm>
              <a:off x="5580993" y="5240665"/>
              <a:ext cx="821862" cy="230832"/>
            </a:xfrm>
            <a:prstGeom prst="rect">
              <a:avLst/>
            </a:prstGeom>
            <a:noFill/>
          </p:spPr>
          <p:txBody>
            <a:bodyPr wrap="square">
              <a:spAutoFit/>
            </a:bodyPr>
            <a:lstStyle/>
            <a:p>
              <a:pPr algn="ctr"/>
              <a:r>
                <a:rPr lang="ja-JP" altLang="en-US" sz="900" dirty="0">
                  <a:latin typeface="游ゴシック" panose="020B0400000000000000" pitchFamily="50" charset="-128"/>
                  <a:ea typeface="游ゴシック" panose="020B0400000000000000" pitchFamily="50" charset="-128"/>
                </a:rPr>
                <a:t>負荷軽減</a:t>
              </a:r>
            </a:p>
          </p:txBody>
        </p:sp>
        <p:sp>
          <p:nvSpPr>
            <p:cNvPr id="35" name="テキスト ボックス 34">
              <a:extLst>
                <a:ext uri="{FF2B5EF4-FFF2-40B4-BE49-F238E27FC236}">
                  <a16:creationId xmlns:a16="http://schemas.microsoft.com/office/drawing/2014/main" id="{086AFB3D-A51C-465D-B458-C5D80E444277}"/>
                </a:ext>
              </a:extLst>
            </p:cNvPr>
            <p:cNvSpPr txBox="1"/>
            <p:nvPr/>
          </p:nvSpPr>
          <p:spPr>
            <a:xfrm>
              <a:off x="5580993" y="5595021"/>
              <a:ext cx="821862" cy="230832"/>
            </a:xfrm>
            <a:prstGeom prst="rect">
              <a:avLst/>
            </a:prstGeom>
            <a:noFill/>
          </p:spPr>
          <p:txBody>
            <a:bodyPr wrap="square">
              <a:spAutoFit/>
            </a:bodyPr>
            <a:lstStyle/>
            <a:p>
              <a:pPr algn="ctr"/>
              <a:r>
                <a:rPr lang="ja-JP" altLang="en-US" sz="900" dirty="0">
                  <a:latin typeface="游ゴシック" panose="020B0400000000000000" pitchFamily="50" charset="-128"/>
                  <a:ea typeface="游ゴシック" panose="020B0400000000000000" pitchFamily="50" charset="-128"/>
                </a:rPr>
                <a:t>癒し</a:t>
              </a:r>
            </a:p>
          </p:txBody>
        </p:sp>
        <p:sp>
          <p:nvSpPr>
            <p:cNvPr id="36" name="テキスト ボックス 35">
              <a:extLst>
                <a:ext uri="{FF2B5EF4-FFF2-40B4-BE49-F238E27FC236}">
                  <a16:creationId xmlns:a16="http://schemas.microsoft.com/office/drawing/2014/main" id="{AE2FD339-DBDA-4695-BBB4-D5F7E08D6748}"/>
                </a:ext>
              </a:extLst>
            </p:cNvPr>
            <p:cNvSpPr txBox="1"/>
            <p:nvPr/>
          </p:nvSpPr>
          <p:spPr>
            <a:xfrm>
              <a:off x="5586395" y="7731820"/>
              <a:ext cx="821862" cy="230832"/>
            </a:xfrm>
            <a:prstGeom prst="rect">
              <a:avLst/>
            </a:prstGeom>
            <a:noFill/>
          </p:spPr>
          <p:txBody>
            <a:bodyPr wrap="square">
              <a:spAutoFit/>
            </a:bodyPr>
            <a:lstStyle/>
            <a:p>
              <a:pPr algn="ctr"/>
              <a:r>
                <a:rPr lang="ja-JP" altLang="en-US" sz="900" dirty="0">
                  <a:latin typeface="游ゴシック" panose="020B0400000000000000" pitchFamily="50" charset="-128"/>
                  <a:ea typeface="游ゴシック" panose="020B0400000000000000" pitchFamily="50" charset="-128"/>
                </a:rPr>
                <a:t>趣味・実用</a:t>
              </a:r>
            </a:p>
          </p:txBody>
        </p:sp>
        <p:sp>
          <p:nvSpPr>
            <p:cNvPr id="37" name="テキスト ボックス 36">
              <a:extLst>
                <a:ext uri="{FF2B5EF4-FFF2-40B4-BE49-F238E27FC236}">
                  <a16:creationId xmlns:a16="http://schemas.microsoft.com/office/drawing/2014/main" id="{078ABAD9-7837-406B-B62B-BC1014FEAC4E}"/>
                </a:ext>
              </a:extLst>
            </p:cNvPr>
            <p:cNvSpPr txBox="1"/>
            <p:nvPr/>
          </p:nvSpPr>
          <p:spPr>
            <a:xfrm>
              <a:off x="421113" y="7730400"/>
              <a:ext cx="821862" cy="230832"/>
            </a:xfrm>
            <a:prstGeom prst="rect">
              <a:avLst/>
            </a:prstGeom>
            <a:noFill/>
          </p:spPr>
          <p:txBody>
            <a:bodyPr wrap="square">
              <a:spAutoFit/>
            </a:bodyPr>
            <a:lstStyle/>
            <a:p>
              <a:pPr algn="ctr"/>
              <a:r>
                <a:rPr lang="ja-JP" altLang="en-US" sz="900" dirty="0">
                  <a:latin typeface="游ゴシック" panose="020B0400000000000000" pitchFamily="50" charset="-128"/>
                  <a:ea typeface="游ゴシック" panose="020B0400000000000000" pitchFamily="50" charset="-128"/>
                </a:rPr>
                <a:t>対話</a:t>
              </a:r>
            </a:p>
          </p:txBody>
        </p:sp>
        <p:sp>
          <p:nvSpPr>
            <p:cNvPr id="38" name="テキスト ボックス 37">
              <a:extLst>
                <a:ext uri="{FF2B5EF4-FFF2-40B4-BE49-F238E27FC236}">
                  <a16:creationId xmlns:a16="http://schemas.microsoft.com/office/drawing/2014/main" id="{E73E4FEB-255C-4C47-8E26-7CA1943E536E}"/>
                </a:ext>
              </a:extLst>
            </p:cNvPr>
            <p:cNvSpPr txBox="1"/>
            <p:nvPr/>
          </p:nvSpPr>
          <p:spPr>
            <a:xfrm>
              <a:off x="2724646" y="8739098"/>
              <a:ext cx="821862" cy="230832"/>
            </a:xfrm>
            <a:prstGeom prst="rect">
              <a:avLst/>
            </a:prstGeom>
            <a:noFill/>
          </p:spPr>
          <p:txBody>
            <a:bodyPr wrap="square">
              <a:spAutoFit/>
            </a:bodyPr>
            <a:lstStyle/>
            <a:p>
              <a:pPr algn="ctr"/>
              <a:r>
                <a:rPr lang="ja-JP" altLang="en-US" sz="900" dirty="0">
                  <a:latin typeface="游ゴシック" panose="020B0400000000000000" pitchFamily="50" charset="-128"/>
                  <a:ea typeface="游ゴシック" panose="020B0400000000000000" pitchFamily="50" charset="-128"/>
                </a:rPr>
                <a:t>監視</a:t>
              </a:r>
            </a:p>
          </p:txBody>
        </p:sp>
      </p:grpSp>
    </p:spTree>
    <p:extLst>
      <p:ext uri="{BB962C8B-B14F-4D97-AF65-F5344CB8AC3E}">
        <p14:creationId xmlns:p14="http://schemas.microsoft.com/office/powerpoint/2010/main" val="3064671404"/>
      </p:ext>
    </p:extLst>
  </p:cSld>
  <p:clrMapOvr>
    <a:masterClrMapping/>
  </p:clrMapOvr>
</p:sld>
</file>

<file path=ppt/theme/theme1.xml><?xml version="1.0" encoding="utf-8"?>
<a:theme xmlns:a="http://schemas.openxmlformats.org/drawingml/2006/main" name="Office テーマ">
  <a:themeElements>
    <a:clrScheme name="マーキー">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TotalTime>
  <Words>439</Words>
  <Application>Microsoft Office PowerPoint</Application>
  <PresentationFormat>A4 紙張 (210x297 公釐)</PresentationFormat>
  <Paragraphs>25</Paragraphs>
  <Slides>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vt:i4>
      </vt:variant>
    </vt:vector>
  </HeadingPairs>
  <TitlesOfParts>
    <vt:vector size="7" baseType="lpstr">
      <vt:lpstr>游ゴシック</vt:lpstr>
      <vt:lpstr>游ゴシック Medium</vt:lpstr>
      <vt:lpstr>Arial</vt:lpstr>
      <vt:lpstr>Calibri</vt:lpstr>
      <vt:lpstr>Calibri Light</vt:lpstr>
      <vt:lpstr>Office テーマ</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渡辺 克之</dc:creator>
  <dcterms:created xsi:type="dcterms:W3CDTF">2021-06-10T05:29:32Z</dcterms:created>
  <dcterms:modified xsi:type="dcterms:W3CDTF">2022-04-25T01:49:10Z</dcterms:modified>
</cp:coreProperties>
</file>