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3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3319" autoAdjust="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9D353-31F5-4CB6-925C-DD41EE004BD2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2ED98-AA57-4897-816C-C7CD39FC11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7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85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488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25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6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8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688879" y="2705725"/>
            <a:ext cx="8814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NOW</a:t>
            </a:r>
            <a:r>
              <a:rPr lang="ja-JP" altLang="en-US" sz="8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altLang="ja-JP" sz="8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</a:t>
            </a:r>
            <a:r>
              <a:rPr lang="ja-JP" altLang="en-US" sz="8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altLang="ja-JP" sz="8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SALE!</a:t>
            </a:r>
            <a:endParaRPr lang="ja-JP" altLang="en-US" sz="8800" b="1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75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55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688879" y="2705725"/>
            <a:ext cx="88142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NOW</a:t>
            </a:r>
            <a:r>
              <a:rPr lang="ja-JP" altLang="en-US" sz="8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altLang="ja-JP" sz="8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ON</a:t>
            </a:r>
            <a:r>
              <a:rPr lang="ja-JP" altLang="en-US" sz="8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 </a:t>
            </a:r>
            <a:r>
              <a:rPr lang="en-US" altLang="ja-JP" sz="8800" b="1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SALE!</a:t>
            </a:r>
            <a:endParaRPr lang="ja-JP" altLang="en-US" sz="8800" b="1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9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31517" y="1770281"/>
            <a:ext cx="4233797" cy="331744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26689" y="1770281"/>
            <a:ext cx="4233797" cy="331744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2783910" y="2464496"/>
            <a:ext cx="1929008" cy="1929008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7479082" y="2464496"/>
            <a:ext cx="1929008" cy="1929008"/>
          </a:xfrm>
          <a:prstGeom prst="ellipse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631516" y="4886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色相對比</a:t>
            </a:r>
            <a:endParaRPr lang="ja-JP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911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31517" y="1770281"/>
            <a:ext cx="4233797" cy="3317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26689" y="1770281"/>
            <a:ext cx="4233797" cy="33174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二等辺三角形 4"/>
          <p:cNvSpPr/>
          <p:nvPr/>
        </p:nvSpPr>
        <p:spPr>
          <a:xfrm>
            <a:off x="2783910" y="2464496"/>
            <a:ext cx="1929008" cy="1929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二等辺三角形 6"/>
          <p:cNvSpPr/>
          <p:nvPr/>
        </p:nvSpPr>
        <p:spPr>
          <a:xfrm>
            <a:off x="7479082" y="2464496"/>
            <a:ext cx="1929008" cy="192900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631516" y="4886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明度對比</a:t>
            </a:r>
            <a:endParaRPr lang="ja-JP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793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31517" y="1770281"/>
            <a:ext cx="4233797" cy="331744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6326689" y="1770281"/>
            <a:ext cx="4233797" cy="3317441"/>
          </a:xfrm>
          <a:prstGeom prst="rect">
            <a:avLst/>
          </a:prstGeom>
          <a:solidFill>
            <a:srgbClr val="CC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涙形 4"/>
          <p:cNvSpPr/>
          <p:nvPr/>
        </p:nvSpPr>
        <p:spPr>
          <a:xfrm>
            <a:off x="2783910" y="2464496"/>
            <a:ext cx="1929008" cy="1929008"/>
          </a:xfrm>
          <a:prstGeom prst="teardrop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涙形 6"/>
          <p:cNvSpPr/>
          <p:nvPr/>
        </p:nvSpPr>
        <p:spPr>
          <a:xfrm>
            <a:off x="7479082" y="2464496"/>
            <a:ext cx="1929008" cy="1929008"/>
          </a:xfrm>
          <a:prstGeom prst="teardrop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1631516" y="48860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飽和度對比</a:t>
            </a:r>
            <a:endParaRPr lang="ja-JP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05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寬螢幕</PresentationFormat>
  <Paragraphs>10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微軟正黑體</vt:lpstr>
      <vt:lpstr>Arial</vt:lpstr>
      <vt:lpstr>Office テーマ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2022-04-25T00:56:09Z</dcterms:modified>
</cp:coreProperties>
</file>