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60" r:id="rId2"/>
    <p:sldId id="261" r:id="rId3"/>
    <p:sldId id="263" r:id="rId4"/>
    <p:sldId id="264" r:id="rId5"/>
    <p:sldId id="265" r:id="rId6"/>
    <p:sldId id="26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00CC"/>
    <a:srgbClr val="663300"/>
    <a:srgbClr val="078B0D"/>
    <a:srgbClr val="08A810"/>
    <a:srgbClr val="00CBFF"/>
    <a:srgbClr val="90FEFF"/>
    <a:srgbClr val="66CCFF"/>
    <a:srgbClr val="FF33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33" autoAdjust="0"/>
    <p:restoredTop sz="95628" autoAdjust="0"/>
  </p:normalViewPr>
  <p:slideViewPr>
    <p:cSldViewPr snapToGrid="0">
      <p:cViewPr varScale="1">
        <p:scale>
          <a:sx n="110" d="100"/>
          <a:sy n="110" d="100"/>
        </p:scale>
        <p:origin x="63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C78F4C-CB01-493D-BF64-6A51B47286DE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BAEA196-E41B-428F-A135-4854ED7D77E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820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42916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0054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03977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008867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15563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C848CF-6B40-4F19-B5E4-52444D0DEFA2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631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6736FA6-6064-406A-9731-63C4F2DCA5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72DCBD93-5F4D-4FD9-BE3D-E267731CC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C7A5A7B-C2A4-4608-ACE4-F1A3DFE065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E1B5CB-1FA5-494C-A55E-6C6979F7E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0E9C711-3F7E-4A96-86CF-EAE6B396A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8735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92D582-0EFC-4DE4-B25C-93D42A24C7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5EBDCB0-0F8A-4654-923F-4ACB17D99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39D9A21-1113-420E-BE9A-88F8CCFFA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B14229C-685F-45C5-933C-1913B8A4A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94AAFFA-7E6D-4DC2-9B91-3B918E959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47064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CFF2D509-0765-4B88-8D27-5CFE022FC3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3905F6A-6EA5-4B0E-91AD-D6109EE407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CA76B86-9706-4501-88D2-5D1ED9B8A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BB5D09-7F2C-414C-8EB6-BF0186AC32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61C4FC4-40E2-4497-B92F-86DEDE8AC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5667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94814B4-CE33-4B79-8C2B-B55DC9AD9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44202AB-130C-40CC-B7C6-F5CE544BC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F93887-872C-424D-89A6-73A2314AC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332DEEE-F9A5-4814-83B6-83E3A70A78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3B34C8-5C5C-4331-975C-E23F5CCB5E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79552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163F750-A0F4-4661-AABF-6BD75C05E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5019FD5-88D5-4B73-AED5-F6F31D6A7A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5AF725-2CAD-48E9-93FB-E8D3E530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883623C-7C0E-424F-AABE-111349EB2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9996584-0FAD-4E35-937D-BB5D13EA0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70640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BB08D8D-F6DD-4239-AEEB-7424890735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554344-079A-4295-8896-4BD935CA15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121BA9C-2C99-4543-9B74-623E6AB7D6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69A491E-083E-435C-8B90-DCF4FC227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5598CDB-F742-4624-8EA4-1D52F34AD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E414603-0F80-4534-B6CB-6F98944C4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593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47AADD-D6E0-4805-ACCB-3084B9C4D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2E354A-92F6-46B9-AF9C-F2A1383C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C730A0F-D978-4C84-9029-6D3D301344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CDCE9F6-AD88-4F59-A956-319DA3143D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B9223B-DD9E-4A84-9842-03CCAC36BA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832B730-FBAC-4914-B794-CF817649D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EFF620D-2827-4DF6-83BC-3C8FDF74D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C033A9E-31E2-42EB-8407-13159FF22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5911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2C3DFCC-2A3F-44F5-AACE-5373B156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BDF660A4-E1A5-4DBA-8E7F-927421623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9CD7F4C8-19CA-4414-9C4E-77F8E9198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953162EB-1CDC-4D04-B508-0688CC505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085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82EF002-3D49-45C5-995A-C31A18928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316464F-2B83-4E89-9645-B22991BEF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7825646-9B3D-4916-A32C-9F95F6534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0210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91D753-4782-425C-89AD-27A3B012D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0B15D1-0B11-4D1E-9653-F332309890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6E3C90D-8AC4-4CB1-B2BF-155D14623B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F2903B-24ED-446D-9FEB-0FA2A8195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186D98F-A638-477A-B3D4-13DF785597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C5EDBC7-D3C2-425E-82F2-56037BB1B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3691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84A8A5-E7E4-4D6B-B663-576DCDE4E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F7FDF7D-3B52-4283-9055-636C16A725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9E2EFBD-3399-40B1-94F0-19771C6811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BDA2F52-325F-4C44-9B53-0F2A93133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DD0B713-606F-455A-93FF-F5B26ACF2F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045B6F5-7A04-44D5-9101-0AAE55D5DC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538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332F1B2-068C-4909-B904-E545FA683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AB8925-2AEA-4DF6-9C71-B3505A1A4C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7462904-EC04-49B2-BB7E-3A6499E0E4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5E73DD-94A0-4EED-B6D8-1EB00CE25848}" type="datetimeFigureOut">
              <a:rPr kumimoji="1" lang="ja-JP" altLang="en-US" smtClean="0"/>
              <a:t>2022/4/25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D4642C-178A-4CEA-91AF-B3DE3340314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0BF9160-5280-4148-A6AC-A78F5128DD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C5F3BE-0BDD-41C5-81B9-B400E9B3510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67973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6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914400" y="2644170"/>
            <a:ext cx="103632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dirty="0"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感恩回饋促銷</a:t>
            </a:r>
            <a:endParaRPr lang="ja-JP" altLang="en-US" sz="9600" dirty="0"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88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8A8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テキスト ボックス 5"/>
          <p:cNvSpPr txBox="1"/>
          <p:nvPr/>
        </p:nvSpPr>
        <p:spPr>
          <a:xfrm>
            <a:off x="934192" y="2028618"/>
            <a:ext cx="1032361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dirty="0">
                <a:ln>
                  <a:solidFill>
                    <a:schemeClr val="accent6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體驗綠色觀光旅行</a:t>
            </a:r>
            <a:endParaRPr lang="ja-JP" altLang="en-US" sz="9600" dirty="0">
              <a:ln>
                <a:solidFill>
                  <a:schemeClr val="accent6">
                    <a:lumMod val="50000"/>
                  </a:schemeClr>
                </a:solidFill>
              </a:ln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6395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CB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テキスト ボックス 7"/>
          <p:cNvSpPr txBox="1"/>
          <p:nvPr/>
        </p:nvSpPr>
        <p:spPr>
          <a:xfrm>
            <a:off x="4500749" y="1014151"/>
            <a:ext cx="73508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7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前所未有的水</a:t>
            </a:r>
            <a:r>
              <a:rPr lang="ja-JP" altLang="en-US" sz="7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、</a:t>
            </a:r>
            <a:endParaRPr lang="en-US" altLang="ja-JP" sz="72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  <a:p>
            <a:r>
              <a:rPr lang="zh-TW" altLang="en-US" sz="72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  <a:latin typeface="HGP創英角ｺﾞｼｯｸUB" panose="020B0900000000000000" pitchFamily="50" charset="-128"/>
                <a:ea typeface="HGP創英角ｺﾞｼｯｸUB" panose="020B0900000000000000" pitchFamily="50" charset="-128"/>
                <a:cs typeface="Arial" panose="020B0604020202020204" pitchFamily="34" charset="0"/>
              </a:rPr>
              <a:t>正式上市了。</a:t>
            </a:r>
            <a:endParaRPr lang="ja-JP" altLang="en-US" sz="72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  <a:latin typeface="HGP創英角ｺﾞｼｯｸUB" panose="020B0900000000000000" pitchFamily="50" charset="-128"/>
              <a:ea typeface="HGP創英角ｺﾞｼｯｸUB" panose="020B0900000000000000" pitchFamily="50" charset="-128"/>
              <a:cs typeface="Arial" panose="020B0604020202020204" pitchFamily="34" charset="0"/>
            </a:endParaRPr>
          </a:p>
        </p:txBody>
      </p:sp>
      <p:pic>
        <p:nvPicPr>
          <p:cNvPr id="2" name="図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1613" y="4102100"/>
            <a:ext cx="661737" cy="2286000"/>
          </a:xfrm>
          <a:prstGeom prst="rect">
            <a:avLst/>
          </a:prstGeom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433996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423553" y="2705725"/>
            <a:ext cx="113448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chemeClr val="bg1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白熱化的機器人市場</a:t>
            </a:r>
            <a:endParaRPr lang="ja-JP" altLang="en-US" sz="8800" dirty="0">
              <a:solidFill>
                <a:schemeClr val="bg1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922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ボックス 2"/>
          <p:cNvSpPr txBox="1"/>
          <p:nvPr/>
        </p:nvSpPr>
        <p:spPr>
          <a:xfrm>
            <a:off x="1689600" y="2644170"/>
            <a:ext cx="88128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9600" dirty="0">
                <a:solidFill>
                  <a:srgbClr val="5F5F5F"/>
                </a:solidFill>
                <a:latin typeface="Arial" panose="020B0604020202020204" pitchFamily="34" charset="0"/>
                <a:ea typeface="HGP創英角ｺﾞｼｯｸUB" pitchFamily="50" charset="-128"/>
                <a:cs typeface="Arial" panose="020B0604020202020204" pitchFamily="34" charset="0"/>
              </a:rPr>
              <a:t>散發著高級感</a:t>
            </a:r>
            <a:endParaRPr lang="ja-JP" altLang="en-US" sz="9600" dirty="0">
              <a:solidFill>
                <a:srgbClr val="5F5F5F"/>
              </a:solidFill>
              <a:latin typeface="Arial" panose="020B0604020202020204" pitchFamily="34" charset="0"/>
              <a:ea typeface="HGP創英角ｺﾞｼｯｸUB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18546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/>
          <p:cNvSpPr/>
          <p:nvPr/>
        </p:nvSpPr>
        <p:spPr>
          <a:xfrm>
            <a:off x="0" y="1574800"/>
            <a:ext cx="6111000" cy="6179786"/>
          </a:xfrm>
          <a:prstGeom prst="rect">
            <a:avLst/>
          </a:prstGeom>
          <a:solidFill>
            <a:srgbClr val="663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8" name="正方形/長方形 7"/>
          <p:cNvSpPr/>
          <p:nvPr/>
        </p:nvSpPr>
        <p:spPr>
          <a:xfrm>
            <a:off x="6111000" y="1574799"/>
            <a:ext cx="6111000" cy="6179787"/>
          </a:xfrm>
          <a:prstGeom prst="rect">
            <a:avLst/>
          </a:prstGeom>
          <a:solidFill>
            <a:srgbClr val="333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" name="テキスト ボックス 2"/>
          <p:cNvSpPr txBox="1"/>
          <p:nvPr/>
        </p:nvSpPr>
        <p:spPr>
          <a:xfrm>
            <a:off x="7233831" y="3941417"/>
            <a:ext cx="3865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8800" dirty="0">
                <a:solidFill>
                  <a:srgbClr val="6633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泛</a:t>
            </a:r>
            <a:r>
              <a:rPr lang="ja-JP" altLang="en-US" sz="8800" dirty="0">
                <a:solidFill>
                  <a:srgbClr val="663300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用性</a:t>
            </a:r>
            <a:endParaRPr lang="en-US" altLang="ja-JP" sz="8800" dirty="0">
              <a:solidFill>
                <a:srgbClr val="663300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2684300" y="394326"/>
            <a:ext cx="685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TW" altLang="en-US" sz="5400" dirty="0"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兼顧特性的營業戰略</a:t>
            </a:r>
            <a:endParaRPr lang="ja-JP" altLang="en-US" sz="5400" dirty="0">
              <a:latin typeface="HGP創英ﾌﾟﾚｾﾞﾝｽEB" panose="02020800000000000000" pitchFamily="18" charset="-128"/>
              <a:ea typeface="HGP創英ﾌﾟﾚｾﾞﾝｽEB" panose="02020800000000000000" pitchFamily="18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122831" y="3941418"/>
            <a:ext cx="386533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8800" dirty="0">
                <a:solidFill>
                  <a:srgbClr val="3333FF"/>
                </a:solidFill>
                <a:latin typeface="HGP創英ﾌﾟﾚｾﾞﾝｽEB" panose="02020800000000000000" pitchFamily="18" charset="-128"/>
                <a:ea typeface="HGP創英ﾌﾟﾚｾﾞﾝｽEB" panose="02020800000000000000" pitchFamily="18" charset="-128"/>
              </a:rPr>
              <a:t>専用性</a:t>
            </a:r>
            <a:endParaRPr lang="ja-JP" altLang="en-US" sz="8800" dirty="0">
              <a:solidFill>
                <a:srgbClr val="3333FF"/>
              </a:solidFill>
              <a:latin typeface="HGP創英ﾌﾟﾚｾﾞﾝｽEB" panose="02020800000000000000" pitchFamily="18" charset="-128"/>
              <a:ea typeface="HGP創英ﾌﾟﾚｾﾞﾝｽEB" panose="02020800000000000000" pitchFamily="18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27481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40</Words>
  <Application>Microsoft Office PowerPoint</Application>
  <PresentationFormat>寬螢幕</PresentationFormat>
  <Paragraphs>15</Paragraphs>
  <Slides>6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2" baseType="lpstr">
      <vt:lpstr>HGP創英角ｺﾞｼｯｸUB</vt:lpstr>
      <vt:lpstr>HGP創英ﾌﾟﾚｾﾞﾝｽEB</vt:lpstr>
      <vt:lpstr>游ゴシック</vt:lpstr>
      <vt:lpstr>游ゴシック Light</vt:lpstr>
      <vt:lpstr>Arial</vt:lpstr>
      <vt:lpstr>Office テーマ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渡辺 克之</dc:creator>
  <dcterms:created xsi:type="dcterms:W3CDTF">2021-06-10T05:29:32Z</dcterms:created>
  <dcterms:modified xsi:type="dcterms:W3CDTF">2022-04-25T01:09:53Z</dcterms:modified>
</cp:coreProperties>
</file>