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9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5DC"/>
    <a:srgbClr val="53C0EB"/>
    <a:srgbClr val="1482AC"/>
    <a:srgbClr val="0B4B65"/>
    <a:srgbClr val="9F7A79"/>
    <a:srgbClr val="6093A2"/>
    <a:srgbClr val="818B8C"/>
    <a:srgbClr val="4291B5"/>
    <a:srgbClr val="2683C6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FDFC8A-50C1-4D66-B0DA-883E4D9EDC5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4DE88A8-3EB0-4842-92B8-94266347EC76}">
      <dgm:prSet phldrT="[テキスト]"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DC30CC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Attention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（注意）</a:t>
          </a:r>
        </a:p>
      </dgm:t>
    </dgm:pt>
    <dgm:pt modelId="{550CD93F-B6F0-420B-8C7D-5835A616531D}" type="parTrans" cxnId="{C229344F-9507-4766-AD92-87FC1CEF15BA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014A2C-945B-4E71-8DBE-9924E665E7F8}" type="sibTrans" cxnId="{C229344F-9507-4766-AD92-87FC1CEF15BA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882B38-8529-4652-B6FC-9F46BFA8B50A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363841"/>
              <a:satOff val="-20982"/>
              <a:lumOff val="2157"/>
              <a:alphaOff val="0"/>
            </a:schemeClr>
          </a:fillRef>
          <a:effectRef idx="0">
            <a:schemeClr val="accent2">
              <a:hueOff val="-363841"/>
              <a:satOff val="-20982"/>
              <a:lumOff val="2157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008000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Interest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（興味）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2C72AC6A-1633-4013-98A9-64935BFEAEA4}" type="parTrans" cxnId="{7F00ECBB-41C9-4F4D-8E53-5F4D41A2B58B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5AC389-9D03-4401-9D92-06F1F11069BB}" type="sibTrans" cxnId="{7F00ECBB-41C9-4F4D-8E53-5F4D41A2B58B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FBCD8E-536D-4890-8E29-46D100DFCD90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9671A1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Search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（検索）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9643F6B5-CB2D-45A0-A440-E06C93D2641E}" type="parTrans" cxnId="{5A1A704E-BB11-4C78-B0D7-77A739553735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737919C-7C2C-41AA-A30D-065B0AC8C81E}" type="sibTrans" cxnId="{5A1A704E-BB11-4C78-B0D7-77A739553735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3C3E35-E6EC-4EC0-A2EC-1A440115D0BA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99FF33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Action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（購買） 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9DBAC914-28B8-40E4-A6DB-03180C7E800C}" type="parTrans" cxnId="{14255C9C-6B7F-4A23-AF32-D75E65D97CB8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4932FD8-9FB8-4224-B3C3-A1A29B60EF33}" type="sibTrans" cxnId="{14255C9C-6B7F-4A23-AF32-D75E65D97CB8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356D4E-CBFF-4693-BC02-24919A69B114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455363"/>
              <a:satOff val="-83928"/>
              <a:lumOff val="8628"/>
              <a:alphaOff val="0"/>
            </a:schemeClr>
          </a:fillRef>
          <a:effectRef idx="0">
            <a:schemeClr val="accent2">
              <a:hueOff val="-1455363"/>
              <a:satOff val="-83928"/>
              <a:lumOff val="8628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996600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Share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（情報共有） </a:t>
          </a:r>
        </a:p>
      </dgm:t>
    </dgm:pt>
    <dgm:pt modelId="{5EB253E3-EF03-47D6-B6F3-69D6A42DDF07}" type="parTrans" cxnId="{B0231BD6-A58D-447B-AB08-77EE9EB1E3FE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1448285-385F-474B-9200-FB6E5A05A165}" type="sibTrans" cxnId="{B0231BD6-A58D-447B-AB08-77EE9EB1E3FE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12AA78-84FD-4A9F-AAF5-5999ECAFFEEF}" type="pres">
      <dgm:prSet presAssocID="{4AFDFC8A-50C1-4D66-B0DA-883E4D9EDC50}" presName="Name0" presStyleCnt="0">
        <dgm:presLayoutVars>
          <dgm:dir/>
          <dgm:resizeHandles val="exact"/>
        </dgm:presLayoutVars>
      </dgm:prSet>
      <dgm:spPr/>
    </dgm:pt>
    <dgm:pt modelId="{021D649C-7B7C-4D04-B893-8BD88A11746F}" type="pres">
      <dgm:prSet presAssocID="{A4DE88A8-3EB0-4842-92B8-94266347EC76}" presName="parTxOnly" presStyleLbl="node1" presStyleIdx="0" presStyleCnt="5">
        <dgm:presLayoutVars>
          <dgm:bulletEnabled val="1"/>
        </dgm:presLayoutVars>
      </dgm:prSet>
      <dgm:spPr>
        <a:xfrm>
          <a:off x="992" y="2322380"/>
          <a:ext cx="1934765" cy="773906"/>
        </a:xfrm>
        <a:prstGeom prst="homePlate">
          <a:avLst/>
        </a:prstGeom>
      </dgm:spPr>
    </dgm:pt>
    <dgm:pt modelId="{58281DF3-5D0E-4966-A1F9-3DBF216BD396}" type="pres">
      <dgm:prSet presAssocID="{0A014A2C-945B-4E71-8DBE-9924E665E7F8}" presName="parSpace" presStyleCnt="0"/>
      <dgm:spPr/>
    </dgm:pt>
    <dgm:pt modelId="{819F377C-EA5D-40D0-BCE6-E2CDCCD37961}" type="pres">
      <dgm:prSet presAssocID="{8B882B38-8529-4652-B6FC-9F46BFA8B50A}" presName="parTxOnly" presStyleLbl="node1" presStyleIdx="1" presStyleCnt="5">
        <dgm:presLayoutVars>
          <dgm:bulletEnabled val="1"/>
        </dgm:presLayoutVars>
      </dgm:prSet>
      <dgm:spPr>
        <a:xfrm>
          <a:off x="1548804" y="2322380"/>
          <a:ext cx="1934765" cy="773906"/>
        </a:xfrm>
        <a:prstGeom prst="chevron">
          <a:avLst/>
        </a:prstGeom>
      </dgm:spPr>
    </dgm:pt>
    <dgm:pt modelId="{0387DBB2-56C9-4EA2-99EB-0D24C512058E}" type="pres">
      <dgm:prSet presAssocID="{215AC389-9D03-4401-9D92-06F1F11069BB}" presName="parSpace" presStyleCnt="0"/>
      <dgm:spPr/>
    </dgm:pt>
    <dgm:pt modelId="{1F9A4ADA-F35A-4A0B-A24B-CFB10F9439AB}" type="pres">
      <dgm:prSet presAssocID="{DCFBCD8E-536D-4890-8E29-46D100DFCD90}" presName="parTxOnly" presStyleLbl="node1" presStyleIdx="2" presStyleCnt="5">
        <dgm:presLayoutVars>
          <dgm:bulletEnabled val="1"/>
        </dgm:presLayoutVars>
      </dgm:prSet>
      <dgm:spPr>
        <a:xfrm>
          <a:off x="3096617" y="2322380"/>
          <a:ext cx="1934765" cy="773906"/>
        </a:xfrm>
        <a:prstGeom prst="chevron">
          <a:avLst/>
        </a:prstGeom>
      </dgm:spPr>
    </dgm:pt>
    <dgm:pt modelId="{B37605EC-32DB-408D-A65E-15B1A0245111}" type="pres">
      <dgm:prSet presAssocID="{B737919C-7C2C-41AA-A30D-065B0AC8C81E}" presName="parSpace" presStyleCnt="0"/>
      <dgm:spPr/>
    </dgm:pt>
    <dgm:pt modelId="{0F951D78-BDAE-455C-B114-4EB38DBFC99B}" type="pres">
      <dgm:prSet presAssocID="{753C3E35-E6EC-4EC0-A2EC-1A440115D0BA}" presName="parTxOnly" presStyleLbl="node1" presStyleIdx="3" presStyleCnt="5">
        <dgm:presLayoutVars>
          <dgm:bulletEnabled val="1"/>
        </dgm:presLayoutVars>
      </dgm:prSet>
      <dgm:spPr>
        <a:xfrm>
          <a:off x="4644429" y="2322380"/>
          <a:ext cx="1934765" cy="773906"/>
        </a:xfrm>
        <a:prstGeom prst="chevron">
          <a:avLst/>
        </a:prstGeom>
      </dgm:spPr>
    </dgm:pt>
    <dgm:pt modelId="{027B2737-9444-47EB-9FA0-27F04C7E0151}" type="pres">
      <dgm:prSet presAssocID="{44932FD8-9FB8-4224-B3C3-A1A29B60EF33}" presName="parSpace" presStyleCnt="0"/>
      <dgm:spPr/>
    </dgm:pt>
    <dgm:pt modelId="{051F4FE4-1C3E-4D43-A310-EE1738227BC1}" type="pres">
      <dgm:prSet presAssocID="{9A356D4E-CBFF-4693-BC02-24919A69B114}" presName="parTxOnly" presStyleLbl="node1" presStyleIdx="4" presStyleCnt="5">
        <dgm:presLayoutVars>
          <dgm:bulletEnabled val="1"/>
        </dgm:presLayoutVars>
      </dgm:prSet>
      <dgm:spPr>
        <a:xfrm>
          <a:off x="6192242" y="2322380"/>
          <a:ext cx="1934765" cy="773906"/>
        </a:xfrm>
        <a:prstGeom prst="chevron">
          <a:avLst/>
        </a:prstGeom>
      </dgm:spPr>
    </dgm:pt>
  </dgm:ptLst>
  <dgm:cxnLst>
    <dgm:cxn modelId="{716BB923-2D5A-4CA1-A98F-ED9AC35693C3}" type="presOf" srcId="{9A356D4E-CBFF-4693-BC02-24919A69B114}" destId="{051F4FE4-1C3E-4D43-A310-EE1738227BC1}" srcOrd="0" destOrd="0" presId="urn:microsoft.com/office/officeart/2005/8/layout/hChevron3"/>
    <dgm:cxn modelId="{FCCA4069-B5C6-466D-9707-73AC10825BF5}" type="presOf" srcId="{4AFDFC8A-50C1-4D66-B0DA-883E4D9EDC50}" destId="{6312AA78-84FD-4A9F-AAF5-5999ECAFFEEF}" srcOrd="0" destOrd="0" presId="urn:microsoft.com/office/officeart/2005/8/layout/hChevron3"/>
    <dgm:cxn modelId="{5A1A704E-BB11-4C78-B0D7-77A739553735}" srcId="{4AFDFC8A-50C1-4D66-B0DA-883E4D9EDC50}" destId="{DCFBCD8E-536D-4890-8E29-46D100DFCD90}" srcOrd="2" destOrd="0" parTransId="{9643F6B5-CB2D-45A0-A440-E06C93D2641E}" sibTransId="{B737919C-7C2C-41AA-A30D-065B0AC8C81E}"/>
    <dgm:cxn modelId="{C229344F-9507-4766-AD92-87FC1CEF15BA}" srcId="{4AFDFC8A-50C1-4D66-B0DA-883E4D9EDC50}" destId="{A4DE88A8-3EB0-4842-92B8-94266347EC76}" srcOrd="0" destOrd="0" parTransId="{550CD93F-B6F0-420B-8C7D-5835A616531D}" sibTransId="{0A014A2C-945B-4E71-8DBE-9924E665E7F8}"/>
    <dgm:cxn modelId="{8FB33390-F52C-4AE9-8C33-802E540F55AC}" type="presOf" srcId="{A4DE88A8-3EB0-4842-92B8-94266347EC76}" destId="{021D649C-7B7C-4D04-B893-8BD88A11746F}" srcOrd="0" destOrd="0" presId="urn:microsoft.com/office/officeart/2005/8/layout/hChevron3"/>
    <dgm:cxn modelId="{14255C9C-6B7F-4A23-AF32-D75E65D97CB8}" srcId="{4AFDFC8A-50C1-4D66-B0DA-883E4D9EDC50}" destId="{753C3E35-E6EC-4EC0-A2EC-1A440115D0BA}" srcOrd="3" destOrd="0" parTransId="{9DBAC914-28B8-40E4-A6DB-03180C7E800C}" sibTransId="{44932FD8-9FB8-4224-B3C3-A1A29B60EF33}"/>
    <dgm:cxn modelId="{F2F9C4AC-5346-4574-9ACA-029C624DD607}" type="presOf" srcId="{753C3E35-E6EC-4EC0-A2EC-1A440115D0BA}" destId="{0F951D78-BDAE-455C-B114-4EB38DBFC99B}" srcOrd="0" destOrd="0" presId="urn:microsoft.com/office/officeart/2005/8/layout/hChevron3"/>
    <dgm:cxn modelId="{40F104B5-2D15-48E4-821B-D8A50C4C5B1F}" type="presOf" srcId="{DCFBCD8E-536D-4890-8E29-46D100DFCD90}" destId="{1F9A4ADA-F35A-4A0B-A24B-CFB10F9439AB}" srcOrd="0" destOrd="0" presId="urn:microsoft.com/office/officeart/2005/8/layout/hChevron3"/>
    <dgm:cxn modelId="{7F00ECBB-41C9-4F4D-8E53-5F4D41A2B58B}" srcId="{4AFDFC8A-50C1-4D66-B0DA-883E4D9EDC50}" destId="{8B882B38-8529-4652-B6FC-9F46BFA8B50A}" srcOrd="1" destOrd="0" parTransId="{2C72AC6A-1633-4013-98A9-64935BFEAEA4}" sibTransId="{215AC389-9D03-4401-9D92-06F1F11069BB}"/>
    <dgm:cxn modelId="{8C8EAFBD-1952-414C-A476-9BA2E70084FB}" type="presOf" srcId="{8B882B38-8529-4652-B6FC-9F46BFA8B50A}" destId="{819F377C-EA5D-40D0-BCE6-E2CDCCD37961}" srcOrd="0" destOrd="0" presId="urn:microsoft.com/office/officeart/2005/8/layout/hChevron3"/>
    <dgm:cxn modelId="{B0231BD6-A58D-447B-AB08-77EE9EB1E3FE}" srcId="{4AFDFC8A-50C1-4D66-B0DA-883E4D9EDC50}" destId="{9A356D4E-CBFF-4693-BC02-24919A69B114}" srcOrd="4" destOrd="0" parTransId="{5EB253E3-EF03-47D6-B6F3-69D6A42DDF07}" sibTransId="{71448285-385F-474B-9200-FB6E5A05A165}"/>
    <dgm:cxn modelId="{8C09A5A4-138A-4175-9E50-0AA106FD53A4}" type="presParOf" srcId="{6312AA78-84FD-4A9F-AAF5-5999ECAFFEEF}" destId="{021D649C-7B7C-4D04-B893-8BD88A11746F}" srcOrd="0" destOrd="0" presId="urn:microsoft.com/office/officeart/2005/8/layout/hChevron3"/>
    <dgm:cxn modelId="{2CEB5AF7-BA6B-4DE2-8CF5-D4DB67D30447}" type="presParOf" srcId="{6312AA78-84FD-4A9F-AAF5-5999ECAFFEEF}" destId="{58281DF3-5D0E-4966-A1F9-3DBF216BD396}" srcOrd="1" destOrd="0" presId="urn:microsoft.com/office/officeart/2005/8/layout/hChevron3"/>
    <dgm:cxn modelId="{299B58EE-045A-4FA8-98BC-E06309BFF2D7}" type="presParOf" srcId="{6312AA78-84FD-4A9F-AAF5-5999ECAFFEEF}" destId="{819F377C-EA5D-40D0-BCE6-E2CDCCD37961}" srcOrd="2" destOrd="0" presId="urn:microsoft.com/office/officeart/2005/8/layout/hChevron3"/>
    <dgm:cxn modelId="{E8CCEDDB-A74B-45AB-B832-AB88A75B14FF}" type="presParOf" srcId="{6312AA78-84FD-4A9F-AAF5-5999ECAFFEEF}" destId="{0387DBB2-56C9-4EA2-99EB-0D24C512058E}" srcOrd="3" destOrd="0" presId="urn:microsoft.com/office/officeart/2005/8/layout/hChevron3"/>
    <dgm:cxn modelId="{8994CCD6-0C1B-4C7B-96C2-8D224B379C30}" type="presParOf" srcId="{6312AA78-84FD-4A9F-AAF5-5999ECAFFEEF}" destId="{1F9A4ADA-F35A-4A0B-A24B-CFB10F9439AB}" srcOrd="4" destOrd="0" presId="urn:microsoft.com/office/officeart/2005/8/layout/hChevron3"/>
    <dgm:cxn modelId="{F20B0F43-A68D-4B8E-8D80-1652166783DA}" type="presParOf" srcId="{6312AA78-84FD-4A9F-AAF5-5999ECAFFEEF}" destId="{B37605EC-32DB-408D-A65E-15B1A0245111}" srcOrd="5" destOrd="0" presId="urn:microsoft.com/office/officeart/2005/8/layout/hChevron3"/>
    <dgm:cxn modelId="{1FA01D13-E08E-4B5B-BFBF-808529D9FC18}" type="presParOf" srcId="{6312AA78-84FD-4A9F-AAF5-5999ECAFFEEF}" destId="{0F951D78-BDAE-455C-B114-4EB38DBFC99B}" srcOrd="6" destOrd="0" presId="urn:microsoft.com/office/officeart/2005/8/layout/hChevron3"/>
    <dgm:cxn modelId="{88DFEC62-5688-4E73-BBA9-F64923EDB766}" type="presParOf" srcId="{6312AA78-84FD-4A9F-AAF5-5999ECAFFEEF}" destId="{027B2737-9444-47EB-9FA0-27F04C7E0151}" srcOrd="7" destOrd="0" presId="urn:microsoft.com/office/officeart/2005/8/layout/hChevron3"/>
    <dgm:cxn modelId="{1D9A0F10-4E8E-4D56-9F08-0602C8C64545}" type="presParOf" srcId="{6312AA78-84FD-4A9F-AAF5-5999ECAFFEEF}" destId="{051F4FE4-1C3E-4D43-A310-EE1738227BC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FDFC8A-50C1-4D66-B0DA-883E4D9EDC5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4DE88A8-3EB0-4842-92B8-94266347EC76}">
      <dgm:prSet phldrT="[テキスト]"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2683C6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Attention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（注意）</a:t>
          </a:r>
        </a:p>
      </dgm:t>
    </dgm:pt>
    <dgm:pt modelId="{550CD93F-B6F0-420B-8C7D-5835A616531D}" type="parTrans" cxnId="{C229344F-9507-4766-AD92-87FC1CEF15BA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014A2C-945B-4E71-8DBE-9924E665E7F8}" type="sibTrans" cxnId="{C229344F-9507-4766-AD92-87FC1CEF15BA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882B38-8529-4652-B6FC-9F46BFA8B50A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363841"/>
              <a:satOff val="-20982"/>
              <a:lumOff val="2157"/>
              <a:alphaOff val="0"/>
            </a:schemeClr>
          </a:fillRef>
          <a:effectRef idx="0">
            <a:schemeClr val="accent2">
              <a:hueOff val="-363841"/>
              <a:satOff val="-20982"/>
              <a:lumOff val="2157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4291B5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Interest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（興味）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2C72AC6A-1633-4013-98A9-64935BFEAEA4}" type="parTrans" cxnId="{7F00ECBB-41C9-4F4D-8E53-5F4D41A2B58B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5AC389-9D03-4401-9D92-06F1F11069BB}" type="sibTrans" cxnId="{7F00ECBB-41C9-4F4D-8E53-5F4D41A2B58B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FBCD8E-536D-4890-8E29-46D100DFCD90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6093A2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Search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（検索）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9643F6B5-CB2D-45A0-A440-E06C93D2641E}" type="parTrans" cxnId="{5A1A704E-BB11-4C78-B0D7-77A739553735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737919C-7C2C-41AA-A30D-065B0AC8C81E}" type="sibTrans" cxnId="{5A1A704E-BB11-4C78-B0D7-77A739553735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3C3E35-E6EC-4EC0-A2EC-1A440115D0BA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818B8C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Action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（購買） 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9DBAC914-28B8-40E4-A6DB-03180C7E800C}" type="parTrans" cxnId="{14255C9C-6B7F-4A23-AF32-D75E65D97CB8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4932FD8-9FB8-4224-B3C3-A1A29B60EF33}" type="sibTrans" cxnId="{14255C9C-6B7F-4A23-AF32-D75E65D97CB8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356D4E-CBFF-4693-BC02-24919A69B114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dgm:style>
      </dgm:prSet>
      <dgm:spPr>
        <a:ln/>
      </dgm:spPr>
      <dgm:t>
        <a:bodyPr spcFirstLastPara="0" vert="horz" wrap="square" lIns="0" tIns="37338" rIns="0" bIns="37338" numCol="1" spcCol="1270" anchor="ctr" anchorCtr="0"/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Share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（情報共有） </a:t>
          </a:r>
        </a:p>
      </dgm:t>
    </dgm:pt>
    <dgm:pt modelId="{5EB253E3-EF03-47D6-B6F3-69D6A42DDF07}" type="parTrans" cxnId="{B0231BD6-A58D-447B-AB08-77EE9EB1E3FE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1448285-385F-474B-9200-FB6E5A05A165}" type="sibTrans" cxnId="{B0231BD6-A58D-447B-AB08-77EE9EB1E3FE}">
      <dgm:prSet/>
      <dgm:spPr/>
      <dgm:t>
        <a:bodyPr/>
        <a:lstStyle/>
        <a:p>
          <a:endParaRPr kumimoji="1" lang="ja-JP" altLang="en-US"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12AA78-84FD-4A9F-AAF5-5999ECAFFEEF}" type="pres">
      <dgm:prSet presAssocID="{4AFDFC8A-50C1-4D66-B0DA-883E4D9EDC50}" presName="Name0" presStyleCnt="0">
        <dgm:presLayoutVars>
          <dgm:dir/>
          <dgm:resizeHandles val="exact"/>
        </dgm:presLayoutVars>
      </dgm:prSet>
      <dgm:spPr/>
    </dgm:pt>
    <dgm:pt modelId="{021D649C-7B7C-4D04-B893-8BD88A11746F}" type="pres">
      <dgm:prSet presAssocID="{A4DE88A8-3EB0-4842-92B8-94266347EC76}" presName="parTxOnly" presStyleLbl="node1" presStyleIdx="0" presStyleCnt="5">
        <dgm:presLayoutVars>
          <dgm:bulletEnabled val="1"/>
        </dgm:presLayoutVars>
      </dgm:prSet>
      <dgm:spPr>
        <a:xfrm>
          <a:off x="992" y="2322380"/>
          <a:ext cx="1934765" cy="773906"/>
        </a:xfrm>
        <a:prstGeom prst="homePlate">
          <a:avLst/>
        </a:prstGeom>
      </dgm:spPr>
    </dgm:pt>
    <dgm:pt modelId="{58281DF3-5D0E-4966-A1F9-3DBF216BD396}" type="pres">
      <dgm:prSet presAssocID="{0A014A2C-945B-4E71-8DBE-9924E665E7F8}" presName="parSpace" presStyleCnt="0"/>
      <dgm:spPr/>
    </dgm:pt>
    <dgm:pt modelId="{819F377C-EA5D-40D0-BCE6-E2CDCCD37961}" type="pres">
      <dgm:prSet presAssocID="{8B882B38-8529-4652-B6FC-9F46BFA8B50A}" presName="parTxOnly" presStyleLbl="node1" presStyleIdx="1" presStyleCnt="5">
        <dgm:presLayoutVars>
          <dgm:bulletEnabled val="1"/>
        </dgm:presLayoutVars>
      </dgm:prSet>
      <dgm:spPr>
        <a:xfrm>
          <a:off x="1548804" y="2322380"/>
          <a:ext cx="1934765" cy="773906"/>
        </a:xfrm>
        <a:prstGeom prst="chevron">
          <a:avLst/>
        </a:prstGeom>
      </dgm:spPr>
    </dgm:pt>
    <dgm:pt modelId="{0387DBB2-56C9-4EA2-99EB-0D24C512058E}" type="pres">
      <dgm:prSet presAssocID="{215AC389-9D03-4401-9D92-06F1F11069BB}" presName="parSpace" presStyleCnt="0"/>
      <dgm:spPr/>
    </dgm:pt>
    <dgm:pt modelId="{1F9A4ADA-F35A-4A0B-A24B-CFB10F9439AB}" type="pres">
      <dgm:prSet presAssocID="{DCFBCD8E-536D-4890-8E29-46D100DFCD90}" presName="parTxOnly" presStyleLbl="node1" presStyleIdx="2" presStyleCnt="5">
        <dgm:presLayoutVars>
          <dgm:bulletEnabled val="1"/>
        </dgm:presLayoutVars>
      </dgm:prSet>
      <dgm:spPr>
        <a:xfrm>
          <a:off x="3096617" y="2322380"/>
          <a:ext cx="1934765" cy="773906"/>
        </a:xfrm>
        <a:prstGeom prst="chevron">
          <a:avLst/>
        </a:prstGeom>
      </dgm:spPr>
    </dgm:pt>
    <dgm:pt modelId="{B37605EC-32DB-408D-A65E-15B1A0245111}" type="pres">
      <dgm:prSet presAssocID="{B737919C-7C2C-41AA-A30D-065B0AC8C81E}" presName="parSpace" presStyleCnt="0"/>
      <dgm:spPr/>
    </dgm:pt>
    <dgm:pt modelId="{0F951D78-BDAE-455C-B114-4EB38DBFC99B}" type="pres">
      <dgm:prSet presAssocID="{753C3E35-E6EC-4EC0-A2EC-1A440115D0BA}" presName="parTxOnly" presStyleLbl="node1" presStyleIdx="3" presStyleCnt="5">
        <dgm:presLayoutVars>
          <dgm:bulletEnabled val="1"/>
        </dgm:presLayoutVars>
      </dgm:prSet>
      <dgm:spPr>
        <a:xfrm>
          <a:off x="4644429" y="2322380"/>
          <a:ext cx="1934765" cy="773906"/>
        </a:xfrm>
        <a:prstGeom prst="chevron">
          <a:avLst/>
        </a:prstGeom>
      </dgm:spPr>
    </dgm:pt>
    <dgm:pt modelId="{027B2737-9444-47EB-9FA0-27F04C7E0151}" type="pres">
      <dgm:prSet presAssocID="{44932FD8-9FB8-4224-B3C3-A1A29B60EF33}" presName="parSpace" presStyleCnt="0"/>
      <dgm:spPr/>
    </dgm:pt>
    <dgm:pt modelId="{051F4FE4-1C3E-4D43-A310-EE1738227BC1}" type="pres">
      <dgm:prSet presAssocID="{9A356D4E-CBFF-4693-BC02-24919A69B114}" presName="parTxOnly" presStyleLbl="node1" presStyleIdx="4" presStyleCnt="5">
        <dgm:presLayoutVars>
          <dgm:bulletEnabled val="1"/>
        </dgm:presLayoutVars>
      </dgm:prSet>
      <dgm:spPr>
        <a:xfrm>
          <a:off x="7042508" y="2269247"/>
          <a:ext cx="2200431" cy="880172"/>
        </a:xfrm>
        <a:prstGeom prst="chevron">
          <a:avLst/>
        </a:prstGeom>
      </dgm:spPr>
    </dgm:pt>
  </dgm:ptLst>
  <dgm:cxnLst>
    <dgm:cxn modelId="{716BB923-2D5A-4CA1-A98F-ED9AC35693C3}" type="presOf" srcId="{9A356D4E-CBFF-4693-BC02-24919A69B114}" destId="{051F4FE4-1C3E-4D43-A310-EE1738227BC1}" srcOrd="0" destOrd="0" presId="urn:microsoft.com/office/officeart/2005/8/layout/hChevron3"/>
    <dgm:cxn modelId="{FCCA4069-B5C6-466D-9707-73AC10825BF5}" type="presOf" srcId="{4AFDFC8A-50C1-4D66-B0DA-883E4D9EDC50}" destId="{6312AA78-84FD-4A9F-AAF5-5999ECAFFEEF}" srcOrd="0" destOrd="0" presId="urn:microsoft.com/office/officeart/2005/8/layout/hChevron3"/>
    <dgm:cxn modelId="{5A1A704E-BB11-4C78-B0D7-77A739553735}" srcId="{4AFDFC8A-50C1-4D66-B0DA-883E4D9EDC50}" destId="{DCFBCD8E-536D-4890-8E29-46D100DFCD90}" srcOrd="2" destOrd="0" parTransId="{9643F6B5-CB2D-45A0-A440-E06C93D2641E}" sibTransId="{B737919C-7C2C-41AA-A30D-065B0AC8C81E}"/>
    <dgm:cxn modelId="{C229344F-9507-4766-AD92-87FC1CEF15BA}" srcId="{4AFDFC8A-50C1-4D66-B0DA-883E4D9EDC50}" destId="{A4DE88A8-3EB0-4842-92B8-94266347EC76}" srcOrd="0" destOrd="0" parTransId="{550CD93F-B6F0-420B-8C7D-5835A616531D}" sibTransId="{0A014A2C-945B-4E71-8DBE-9924E665E7F8}"/>
    <dgm:cxn modelId="{8FB33390-F52C-4AE9-8C33-802E540F55AC}" type="presOf" srcId="{A4DE88A8-3EB0-4842-92B8-94266347EC76}" destId="{021D649C-7B7C-4D04-B893-8BD88A11746F}" srcOrd="0" destOrd="0" presId="urn:microsoft.com/office/officeart/2005/8/layout/hChevron3"/>
    <dgm:cxn modelId="{14255C9C-6B7F-4A23-AF32-D75E65D97CB8}" srcId="{4AFDFC8A-50C1-4D66-B0DA-883E4D9EDC50}" destId="{753C3E35-E6EC-4EC0-A2EC-1A440115D0BA}" srcOrd="3" destOrd="0" parTransId="{9DBAC914-28B8-40E4-A6DB-03180C7E800C}" sibTransId="{44932FD8-9FB8-4224-B3C3-A1A29B60EF33}"/>
    <dgm:cxn modelId="{F2F9C4AC-5346-4574-9ACA-029C624DD607}" type="presOf" srcId="{753C3E35-E6EC-4EC0-A2EC-1A440115D0BA}" destId="{0F951D78-BDAE-455C-B114-4EB38DBFC99B}" srcOrd="0" destOrd="0" presId="urn:microsoft.com/office/officeart/2005/8/layout/hChevron3"/>
    <dgm:cxn modelId="{40F104B5-2D15-48E4-821B-D8A50C4C5B1F}" type="presOf" srcId="{DCFBCD8E-536D-4890-8E29-46D100DFCD90}" destId="{1F9A4ADA-F35A-4A0B-A24B-CFB10F9439AB}" srcOrd="0" destOrd="0" presId="urn:microsoft.com/office/officeart/2005/8/layout/hChevron3"/>
    <dgm:cxn modelId="{7F00ECBB-41C9-4F4D-8E53-5F4D41A2B58B}" srcId="{4AFDFC8A-50C1-4D66-B0DA-883E4D9EDC50}" destId="{8B882B38-8529-4652-B6FC-9F46BFA8B50A}" srcOrd="1" destOrd="0" parTransId="{2C72AC6A-1633-4013-98A9-64935BFEAEA4}" sibTransId="{215AC389-9D03-4401-9D92-06F1F11069BB}"/>
    <dgm:cxn modelId="{8C8EAFBD-1952-414C-A476-9BA2E70084FB}" type="presOf" srcId="{8B882B38-8529-4652-B6FC-9F46BFA8B50A}" destId="{819F377C-EA5D-40D0-BCE6-E2CDCCD37961}" srcOrd="0" destOrd="0" presId="urn:microsoft.com/office/officeart/2005/8/layout/hChevron3"/>
    <dgm:cxn modelId="{B0231BD6-A58D-447B-AB08-77EE9EB1E3FE}" srcId="{4AFDFC8A-50C1-4D66-B0DA-883E4D9EDC50}" destId="{9A356D4E-CBFF-4693-BC02-24919A69B114}" srcOrd="4" destOrd="0" parTransId="{5EB253E3-EF03-47D6-B6F3-69D6A42DDF07}" sibTransId="{71448285-385F-474B-9200-FB6E5A05A165}"/>
    <dgm:cxn modelId="{8C09A5A4-138A-4175-9E50-0AA106FD53A4}" type="presParOf" srcId="{6312AA78-84FD-4A9F-AAF5-5999ECAFFEEF}" destId="{021D649C-7B7C-4D04-B893-8BD88A11746F}" srcOrd="0" destOrd="0" presId="urn:microsoft.com/office/officeart/2005/8/layout/hChevron3"/>
    <dgm:cxn modelId="{2CEB5AF7-BA6B-4DE2-8CF5-D4DB67D30447}" type="presParOf" srcId="{6312AA78-84FD-4A9F-AAF5-5999ECAFFEEF}" destId="{58281DF3-5D0E-4966-A1F9-3DBF216BD396}" srcOrd="1" destOrd="0" presId="urn:microsoft.com/office/officeart/2005/8/layout/hChevron3"/>
    <dgm:cxn modelId="{299B58EE-045A-4FA8-98BC-E06309BFF2D7}" type="presParOf" srcId="{6312AA78-84FD-4A9F-AAF5-5999ECAFFEEF}" destId="{819F377C-EA5D-40D0-BCE6-E2CDCCD37961}" srcOrd="2" destOrd="0" presId="urn:microsoft.com/office/officeart/2005/8/layout/hChevron3"/>
    <dgm:cxn modelId="{E8CCEDDB-A74B-45AB-B832-AB88A75B14FF}" type="presParOf" srcId="{6312AA78-84FD-4A9F-AAF5-5999ECAFFEEF}" destId="{0387DBB2-56C9-4EA2-99EB-0D24C512058E}" srcOrd="3" destOrd="0" presId="urn:microsoft.com/office/officeart/2005/8/layout/hChevron3"/>
    <dgm:cxn modelId="{8994CCD6-0C1B-4C7B-96C2-8D224B379C30}" type="presParOf" srcId="{6312AA78-84FD-4A9F-AAF5-5999ECAFFEEF}" destId="{1F9A4ADA-F35A-4A0B-A24B-CFB10F9439AB}" srcOrd="4" destOrd="0" presId="urn:microsoft.com/office/officeart/2005/8/layout/hChevron3"/>
    <dgm:cxn modelId="{F20B0F43-A68D-4B8E-8D80-1652166783DA}" type="presParOf" srcId="{6312AA78-84FD-4A9F-AAF5-5999ECAFFEEF}" destId="{B37605EC-32DB-408D-A65E-15B1A0245111}" srcOrd="5" destOrd="0" presId="urn:microsoft.com/office/officeart/2005/8/layout/hChevron3"/>
    <dgm:cxn modelId="{1FA01D13-E08E-4B5B-BFBF-808529D9FC18}" type="presParOf" srcId="{6312AA78-84FD-4A9F-AAF5-5999ECAFFEEF}" destId="{0F951D78-BDAE-455C-B114-4EB38DBFC99B}" srcOrd="6" destOrd="0" presId="urn:microsoft.com/office/officeart/2005/8/layout/hChevron3"/>
    <dgm:cxn modelId="{88DFEC62-5688-4E73-BBA9-F64923EDB766}" type="presParOf" srcId="{6312AA78-84FD-4A9F-AAF5-5999ECAFFEEF}" destId="{027B2737-9444-47EB-9FA0-27F04C7E0151}" srcOrd="7" destOrd="0" presId="urn:microsoft.com/office/officeart/2005/8/layout/hChevron3"/>
    <dgm:cxn modelId="{1D9A0F10-4E8E-4D56-9F08-0602C8C64545}" type="presParOf" srcId="{6312AA78-84FD-4A9F-AAF5-5999ECAFFEEF}" destId="{051F4FE4-1C3E-4D43-A310-EE1738227BC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FDFC8A-50C1-4D66-B0DA-883E4D9EDC50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A4DE88A8-3EB0-4842-92B8-94266347EC76}">
      <dgm:prSet phldrT="[テキスト]"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1482AC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Attention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（注意）</a:t>
          </a:r>
        </a:p>
      </dgm:t>
    </dgm:pt>
    <dgm:pt modelId="{550CD93F-B6F0-420B-8C7D-5835A616531D}" type="parTrans" cxnId="{C229344F-9507-4766-AD92-87FC1CEF15BA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0A014A2C-945B-4E71-8DBE-9924E665E7F8}" type="sibTrans" cxnId="{C229344F-9507-4766-AD92-87FC1CEF15BA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8B882B38-8529-4652-B6FC-9F46BFA8B50A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363841"/>
              <a:satOff val="-20982"/>
              <a:lumOff val="2157"/>
              <a:alphaOff val="0"/>
            </a:schemeClr>
          </a:fillRef>
          <a:effectRef idx="0">
            <a:schemeClr val="accent2">
              <a:hueOff val="-363841"/>
              <a:satOff val="-20982"/>
              <a:lumOff val="2157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4291B5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Interest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（興味）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2C72AC6A-1633-4013-98A9-64935BFEAEA4}" type="parTrans" cxnId="{7F00ECBB-41C9-4F4D-8E53-5F4D41A2B58B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215AC389-9D03-4401-9D92-06F1F11069BB}" type="sibTrans" cxnId="{7F00ECBB-41C9-4F4D-8E53-5F4D41A2B58B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DCFBCD8E-536D-4890-8E29-46D100DFCD90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727682"/>
              <a:satOff val="-41964"/>
              <a:lumOff val="4314"/>
              <a:alphaOff val="0"/>
            </a:schemeClr>
          </a:fillRef>
          <a:effectRef idx="0">
            <a:schemeClr val="accent2">
              <a:hueOff val="-727682"/>
              <a:satOff val="-41964"/>
              <a:lumOff val="4314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1AA5DC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Search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（検索）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9643F6B5-CB2D-45A0-A440-E06C93D2641E}" type="parTrans" cxnId="{5A1A704E-BB11-4C78-B0D7-77A739553735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B737919C-7C2C-41AA-A30D-065B0AC8C81E}" type="sibTrans" cxnId="{5A1A704E-BB11-4C78-B0D7-77A739553735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53C3E35-E6EC-4EC0-A2EC-1A440115D0BA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53C0EB"/>
        </a:solidFill>
        <a:ln w="19050">
          <a:solidFill>
            <a:schemeClr val="bg1"/>
          </a:solidFill>
        </a:ln>
      </dgm:spPr>
      <dgm:t>
        <a:bodyPr spcFirstLastPara="0" vert="horz" wrap="square" lIns="0" tIns="37338" rIns="0" bIns="37338" numCol="1" spcCol="1270" anchor="ctr" anchorCtr="0"/>
        <a:lstStyle/>
        <a:p>
          <a:pPr marL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Action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（購買） 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gm:t>
    </dgm:pt>
    <dgm:pt modelId="{9DBAC914-28B8-40E4-A6DB-03180C7E800C}" type="parTrans" cxnId="{14255C9C-6B7F-4A23-AF32-D75E65D97CB8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44932FD8-9FB8-4224-B3C3-A1A29B60EF33}" type="sibTrans" cxnId="{14255C9C-6B7F-4A23-AF32-D75E65D97CB8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9A356D4E-CBFF-4693-BC02-24919A69B114}">
      <dgm:prSet custT="1">
        <dgm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-1091522"/>
              <a:satOff val="-62946"/>
              <a:lumOff val="6471"/>
              <a:alphaOff val="0"/>
            </a:schemeClr>
          </a:fillRef>
          <a:effectRef idx="0">
            <a:schemeClr val="accent2">
              <a:hueOff val="-1091522"/>
              <a:satOff val="-62946"/>
              <a:lumOff val="6471"/>
              <a:alphaOff val="0"/>
            </a:schemeClr>
          </a:effectRef>
          <a:fontRef idx="minor">
            <a:schemeClr val="lt1"/>
          </a:fontRef>
        </dgm:style>
      </dgm:prSet>
      <dgm:spPr>
        <a:solidFill>
          <a:srgbClr val="53C0EB"/>
        </a:solidFill>
        <a:ln/>
      </dgm:spPr>
      <dgm:t>
        <a:bodyPr spcFirstLastPara="0" vert="horz" wrap="square" lIns="0" tIns="37338" rIns="0" bIns="37338" numCol="1" spcCol="1270" anchor="ctr" anchorCtr="0"/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Share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（情報共有） </a:t>
          </a:r>
        </a:p>
      </dgm:t>
    </dgm:pt>
    <dgm:pt modelId="{5EB253E3-EF03-47D6-B6F3-69D6A42DDF07}" type="parTrans" cxnId="{B0231BD6-A58D-447B-AB08-77EE9EB1E3FE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71448285-385F-474B-9200-FB6E5A05A165}" type="sibTrans" cxnId="{B0231BD6-A58D-447B-AB08-77EE9EB1E3FE}">
      <dgm:prSet/>
      <dgm:spPr/>
      <dgm:t>
        <a:bodyPr/>
        <a:lstStyle/>
        <a:p>
          <a:endParaRPr kumimoji="1" lang="ja-JP" altLang="en-US">
            <a:solidFill>
              <a:schemeClr val="tx1"/>
            </a:solidFill>
            <a:latin typeface="Segoe UI" panose="020B0502040204020203" pitchFamily="34" charset="0"/>
            <a:cs typeface="Segoe UI" panose="020B0502040204020203" pitchFamily="34" charset="0"/>
          </a:endParaRPr>
        </a:p>
      </dgm:t>
    </dgm:pt>
    <dgm:pt modelId="{6312AA78-84FD-4A9F-AAF5-5999ECAFFEEF}" type="pres">
      <dgm:prSet presAssocID="{4AFDFC8A-50C1-4D66-B0DA-883E4D9EDC50}" presName="Name0" presStyleCnt="0">
        <dgm:presLayoutVars>
          <dgm:dir/>
          <dgm:resizeHandles val="exact"/>
        </dgm:presLayoutVars>
      </dgm:prSet>
      <dgm:spPr/>
    </dgm:pt>
    <dgm:pt modelId="{021D649C-7B7C-4D04-B893-8BD88A11746F}" type="pres">
      <dgm:prSet presAssocID="{A4DE88A8-3EB0-4842-92B8-94266347EC76}" presName="parTxOnly" presStyleLbl="node1" presStyleIdx="0" presStyleCnt="5">
        <dgm:presLayoutVars>
          <dgm:bulletEnabled val="1"/>
        </dgm:presLayoutVars>
      </dgm:prSet>
      <dgm:spPr>
        <a:xfrm>
          <a:off x="992" y="2322380"/>
          <a:ext cx="1934765" cy="773906"/>
        </a:xfrm>
        <a:prstGeom prst="homePlate">
          <a:avLst/>
        </a:prstGeom>
      </dgm:spPr>
    </dgm:pt>
    <dgm:pt modelId="{58281DF3-5D0E-4966-A1F9-3DBF216BD396}" type="pres">
      <dgm:prSet presAssocID="{0A014A2C-945B-4E71-8DBE-9924E665E7F8}" presName="parSpace" presStyleCnt="0"/>
      <dgm:spPr/>
    </dgm:pt>
    <dgm:pt modelId="{819F377C-EA5D-40D0-BCE6-E2CDCCD37961}" type="pres">
      <dgm:prSet presAssocID="{8B882B38-8529-4652-B6FC-9F46BFA8B50A}" presName="parTxOnly" presStyleLbl="node1" presStyleIdx="1" presStyleCnt="5">
        <dgm:presLayoutVars>
          <dgm:bulletEnabled val="1"/>
        </dgm:presLayoutVars>
      </dgm:prSet>
      <dgm:spPr>
        <a:xfrm>
          <a:off x="1548804" y="2322380"/>
          <a:ext cx="1934765" cy="773906"/>
        </a:xfrm>
        <a:prstGeom prst="chevron">
          <a:avLst/>
        </a:prstGeom>
      </dgm:spPr>
    </dgm:pt>
    <dgm:pt modelId="{0387DBB2-56C9-4EA2-99EB-0D24C512058E}" type="pres">
      <dgm:prSet presAssocID="{215AC389-9D03-4401-9D92-06F1F11069BB}" presName="parSpace" presStyleCnt="0"/>
      <dgm:spPr/>
    </dgm:pt>
    <dgm:pt modelId="{1F9A4ADA-F35A-4A0B-A24B-CFB10F9439AB}" type="pres">
      <dgm:prSet presAssocID="{DCFBCD8E-536D-4890-8E29-46D100DFCD90}" presName="parTxOnly" presStyleLbl="node1" presStyleIdx="2" presStyleCnt="5">
        <dgm:presLayoutVars>
          <dgm:bulletEnabled val="1"/>
        </dgm:presLayoutVars>
      </dgm:prSet>
      <dgm:spPr>
        <a:xfrm>
          <a:off x="3096617" y="2322380"/>
          <a:ext cx="1934765" cy="773906"/>
        </a:xfrm>
        <a:prstGeom prst="chevron">
          <a:avLst/>
        </a:prstGeom>
      </dgm:spPr>
    </dgm:pt>
    <dgm:pt modelId="{B37605EC-32DB-408D-A65E-15B1A0245111}" type="pres">
      <dgm:prSet presAssocID="{B737919C-7C2C-41AA-A30D-065B0AC8C81E}" presName="parSpace" presStyleCnt="0"/>
      <dgm:spPr/>
    </dgm:pt>
    <dgm:pt modelId="{0F951D78-BDAE-455C-B114-4EB38DBFC99B}" type="pres">
      <dgm:prSet presAssocID="{753C3E35-E6EC-4EC0-A2EC-1A440115D0BA}" presName="parTxOnly" presStyleLbl="node1" presStyleIdx="3" presStyleCnt="5">
        <dgm:presLayoutVars>
          <dgm:bulletEnabled val="1"/>
        </dgm:presLayoutVars>
      </dgm:prSet>
      <dgm:spPr>
        <a:xfrm>
          <a:off x="4644429" y="2322380"/>
          <a:ext cx="1934765" cy="773906"/>
        </a:xfrm>
        <a:prstGeom prst="chevron">
          <a:avLst/>
        </a:prstGeom>
      </dgm:spPr>
    </dgm:pt>
    <dgm:pt modelId="{027B2737-9444-47EB-9FA0-27F04C7E0151}" type="pres">
      <dgm:prSet presAssocID="{44932FD8-9FB8-4224-B3C3-A1A29B60EF33}" presName="parSpace" presStyleCnt="0"/>
      <dgm:spPr/>
    </dgm:pt>
    <dgm:pt modelId="{051F4FE4-1C3E-4D43-A310-EE1738227BC1}" type="pres">
      <dgm:prSet presAssocID="{9A356D4E-CBFF-4693-BC02-24919A69B114}" presName="parTxOnly" presStyleLbl="node1" presStyleIdx="4" presStyleCnt="5">
        <dgm:presLayoutVars>
          <dgm:bulletEnabled val="1"/>
        </dgm:presLayoutVars>
      </dgm:prSet>
      <dgm:spPr>
        <a:xfrm>
          <a:off x="7042508" y="2269247"/>
          <a:ext cx="2200431" cy="880172"/>
        </a:xfrm>
        <a:prstGeom prst="chevron">
          <a:avLst/>
        </a:prstGeom>
      </dgm:spPr>
    </dgm:pt>
  </dgm:ptLst>
  <dgm:cxnLst>
    <dgm:cxn modelId="{716BB923-2D5A-4CA1-A98F-ED9AC35693C3}" type="presOf" srcId="{9A356D4E-CBFF-4693-BC02-24919A69B114}" destId="{051F4FE4-1C3E-4D43-A310-EE1738227BC1}" srcOrd="0" destOrd="0" presId="urn:microsoft.com/office/officeart/2005/8/layout/hChevron3"/>
    <dgm:cxn modelId="{FCCA4069-B5C6-466D-9707-73AC10825BF5}" type="presOf" srcId="{4AFDFC8A-50C1-4D66-B0DA-883E4D9EDC50}" destId="{6312AA78-84FD-4A9F-AAF5-5999ECAFFEEF}" srcOrd="0" destOrd="0" presId="urn:microsoft.com/office/officeart/2005/8/layout/hChevron3"/>
    <dgm:cxn modelId="{5A1A704E-BB11-4C78-B0D7-77A739553735}" srcId="{4AFDFC8A-50C1-4D66-B0DA-883E4D9EDC50}" destId="{DCFBCD8E-536D-4890-8E29-46D100DFCD90}" srcOrd="2" destOrd="0" parTransId="{9643F6B5-CB2D-45A0-A440-E06C93D2641E}" sibTransId="{B737919C-7C2C-41AA-A30D-065B0AC8C81E}"/>
    <dgm:cxn modelId="{C229344F-9507-4766-AD92-87FC1CEF15BA}" srcId="{4AFDFC8A-50C1-4D66-B0DA-883E4D9EDC50}" destId="{A4DE88A8-3EB0-4842-92B8-94266347EC76}" srcOrd="0" destOrd="0" parTransId="{550CD93F-B6F0-420B-8C7D-5835A616531D}" sibTransId="{0A014A2C-945B-4E71-8DBE-9924E665E7F8}"/>
    <dgm:cxn modelId="{8FB33390-F52C-4AE9-8C33-802E540F55AC}" type="presOf" srcId="{A4DE88A8-3EB0-4842-92B8-94266347EC76}" destId="{021D649C-7B7C-4D04-B893-8BD88A11746F}" srcOrd="0" destOrd="0" presId="urn:microsoft.com/office/officeart/2005/8/layout/hChevron3"/>
    <dgm:cxn modelId="{14255C9C-6B7F-4A23-AF32-D75E65D97CB8}" srcId="{4AFDFC8A-50C1-4D66-B0DA-883E4D9EDC50}" destId="{753C3E35-E6EC-4EC0-A2EC-1A440115D0BA}" srcOrd="3" destOrd="0" parTransId="{9DBAC914-28B8-40E4-A6DB-03180C7E800C}" sibTransId="{44932FD8-9FB8-4224-B3C3-A1A29B60EF33}"/>
    <dgm:cxn modelId="{F2F9C4AC-5346-4574-9ACA-029C624DD607}" type="presOf" srcId="{753C3E35-E6EC-4EC0-A2EC-1A440115D0BA}" destId="{0F951D78-BDAE-455C-B114-4EB38DBFC99B}" srcOrd="0" destOrd="0" presId="urn:microsoft.com/office/officeart/2005/8/layout/hChevron3"/>
    <dgm:cxn modelId="{40F104B5-2D15-48E4-821B-D8A50C4C5B1F}" type="presOf" srcId="{DCFBCD8E-536D-4890-8E29-46D100DFCD90}" destId="{1F9A4ADA-F35A-4A0B-A24B-CFB10F9439AB}" srcOrd="0" destOrd="0" presId="urn:microsoft.com/office/officeart/2005/8/layout/hChevron3"/>
    <dgm:cxn modelId="{7F00ECBB-41C9-4F4D-8E53-5F4D41A2B58B}" srcId="{4AFDFC8A-50C1-4D66-B0DA-883E4D9EDC50}" destId="{8B882B38-8529-4652-B6FC-9F46BFA8B50A}" srcOrd="1" destOrd="0" parTransId="{2C72AC6A-1633-4013-98A9-64935BFEAEA4}" sibTransId="{215AC389-9D03-4401-9D92-06F1F11069BB}"/>
    <dgm:cxn modelId="{8C8EAFBD-1952-414C-A476-9BA2E70084FB}" type="presOf" srcId="{8B882B38-8529-4652-B6FC-9F46BFA8B50A}" destId="{819F377C-EA5D-40D0-BCE6-E2CDCCD37961}" srcOrd="0" destOrd="0" presId="urn:microsoft.com/office/officeart/2005/8/layout/hChevron3"/>
    <dgm:cxn modelId="{B0231BD6-A58D-447B-AB08-77EE9EB1E3FE}" srcId="{4AFDFC8A-50C1-4D66-B0DA-883E4D9EDC50}" destId="{9A356D4E-CBFF-4693-BC02-24919A69B114}" srcOrd="4" destOrd="0" parTransId="{5EB253E3-EF03-47D6-B6F3-69D6A42DDF07}" sibTransId="{71448285-385F-474B-9200-FB6E5A05A165}"/>
    <dgm:cxn modelId="{8C09A5A4-138A-4175-9E50-0AA106FD53A4}" type="presParOf" srcId="{6312AA78-84FD-4A9F-AAF5-5999ECAFFEEF}" destId="{021D649C-7B7C-4D04-B893-8BD88A11746F}" srcOrd="0" destOrd="0" presId="urn:microsoft.com/office/officeart/2005/8/layout/hChevron3"/>
    <dgm:cxn modelId="{2CEB5AF7-BA6B-4DE2-8CF5-D4DB67D30447}" type="presParOf" srcId="{6312AA78-84FD-4A9F-AAF5-5999ECAFFEEF}" destId="{58281DF3-5D0E-4966-A1F9-3DBF216BD396}" srcOrd="1" destOrd="0" presId="urn:microsoft.com/office/officeart/2005/8/layout/hChevron3"/>
    <dgm:cxn modelId="{299B58EE-045A-4FA8-98BC-E06309BFF2D7}" type="presParOf" srcId="{6312AA78-84FD-4A9F-AAF5-5999ECAFFEEF}" destId="{819F377C-EA5D-40D0-BCE6-E2CDCCD37961}" srcOrd="2" destOrd="0" presId="urn:microsoft.com/office/officeart/2005/8/layout/hChevron3"/>
    <dgm:cxn modelId="{E8CCEDDB-A74B-45AB-B832-AB88A75B14FF}" type="presParOf" srcId="{6312AA78-84FD-4A9F-AAF5-5999ECAFFEEF}" destId="{0387DBB2-56C9-4EA2-99EB-0D24C512058E}" srcOrd="3" destOrd="0" presId="urn:microsoft.com/office/officeart/2005/8/layout/hChevron3"/>
    <dgm:cxn modelId="{8994CCD6-0C1B-4C7B-96C2-8D224B379C30}" type="presParOf" srcId="{6312AA78-84FD-4A9F-AAF5-5999ECAFFEEF}" destId="{1F9A4ADA-F35A-4A0B-A24B-CFB10F9439AB}" srcOrd="4" destOrd="0" presId="urn:microsoft.com/office/officeart/2005/8/layout/hChevron3"/>
    <dgm:cxn modelId="{F20B0F43-A68D-4B8E-8D80-1652166783DA}" type="presParOf" srcId="{6312AA78-84FD-4A9F-AAF5-5999ECAFFEEF}" destId="{B37605EC-32DB-408D-A65E-15B1A0245111}" srcOrd="5" destOrd="0" presId="urn:microsoft.com/office/officeart/2005/8/layout/hChevron3"/>
    <dgm:cxn modelId="{1FA01D13-E08E-4B5B-BFBF-808529D9FC18}" type="presParOf" srcId="{6312AA78-84FD-4A9F-AAF5-5999ECAFFEEF}" destId="{0F951D78-BDAE-455C-B114-4EB38DBFC99B}" srcOrd="6" destOrd="0" presId="urn:microsoft.com/office/officeart/2005/8/layout/hChevron3"/>
    <dgm:cxn modelId="{88DFEC62-5688-4E73-BBA9-F64923EDB766}" type="presParOf" srcId="{6312AA78-84FD-4A9F-AAF5-5999ECAFFEEF}" destId="{027B2737-9444-47EB-9FA0-27F04C7E0151}" srcOrd="7" destOrd="0" presId="urn:microsoft.com/office/officeart/2005/8/layout/hChevron3"/>
    <dgm:cxn modelId="{1D9A0F10-4E8E-4D56-9F08-0602C8C64545}" type="presParOf" srcId="{6312AA78-84FD-4A9F-AAF5-5999ECAFFEEF}" destId="{051F4FE4-1C3E-4D43-A310-EE1738227BC1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D649C-7B7C-4D04-B893-8BD88A11746F}">
      <dsp:nvSpPr>
        <dsp:cNvPr id="0" name=""/>
        <dsp:cNvSpPr/>
      </dsp:nvSpPr>
      <dsp:spPr>
        <a:xfrm>
          <a:off x="1128" y="2269247"/>
          <a:ext cx="2200431" cy="880172"/>
        </a:xfrm>
        <a:prstGeom prst="homePlate">
          <a:avLst/>
        </a:prstGeom>
        <a:solidFill>
          <a:srgbClr val="DC30CC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0"/>
            <a:satOff val="0"/>
            <a:lumOff val="0"/>
            <a:alphaOff val="0"/>
          </a:schemeClr>
        </a:fillRef>
        <a:effectRef idx="0">
          <a:schemeClr val="accent2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Attention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（注意）</a:t>
          </a:r>
        </a:p>
      </dsp:txBody>
      <dsp:txXfrm>
        <a:off x="1128" y="2269247"/>
        <a:ext cx="1980388" cy="880172"/>
      </dsp:txXfrm>
    </dsp:sp>
    <dsp:sp modelId="{819F377C-EA5D-40D0-BCE6-E2CDCCD37961}">
      <dsp:nvSpPr>
        <dsp:cNvPr id="0" name=""/>
        <dsp:cNvSpPr/>
      </dsp:nvSpPr>
      <dsp:spPr>
        <a:xfrm>
          <a:off x="1761473" y="2269247"/>
          <a:ext cx="2200431" cy="880172"/>
        </a:xfrm>
        <a:prstGeom prst="chevron">
          <a:avLst/>
        </a:prstGeom>
        <a:solidFill>
          <a:srgbClr val="0080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363841"/>
            <a:satOff val="-20982"/>
            <a:lumOff val="2157"/>
            <a:alphaOff val="0"/>
          </a:schemeClr>
        </a:fillRef>
        <a:effectRef idx="0">
          <a:schemeClr val="accent2">
            <a:hueOff val="-363841"/>
            <a:satOff val="-20982"/>
            <a:lumOff val="2157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Interest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（興味）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2201559" y="2269247"/>
        <a:ext cx="1320259" cy="880172"/>
      </dsp:txXfrm>
    </dsp:sp>
    <dsp:sp modelId="{1F9A4ADA-F35A-4A0B-A24B-CFB10F9439AB}">
      <dsp:nvSpPr>
        <dsp:cNvPr id="0" name=""/>
        <dsp:cNvSpPr/>
      </dsp:nvSpPr>
      <dsp:spPr>
        <a:xfrm>
          <a:off x="3521818" y="2269247"/>
          <a:ext cx="2200431" cy="880172"/>
        </a:xfrm>
        <a:prstGeom prst="chevron">
          <a:avLst/>
        </a:prstGeom>
        <a:solidFill>
          <a:srgbClr val="9671A1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727682"/>
            <a:satOff val="-41964"/>
            <a:lumOff val="4314"/>
            <a:alphaOff val="0"/>
          </a:schemeClr>
        </a:fillRef>
        <a:effectRef idx="0">
          <a:schemeClr val="accent2">
            <a:hueOff val="-727682"/>
            <a:satOff val="-41964"/>
            <a:lumOff val="4314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Search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（検索）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3961904" y="2269247"/>
        <a:ext cx="1320259" cy="880172"/>
      </dsp:txXfrm>
    </dsp:sp>
    <dsp:sp modelId="{0F951D78-BDAE-455C-B114-4EB38DBFC99B}">
      <dsp:nvSpPr>
        <dsp:cNvPr id="0" name=""/>
        <dsp:cNvSpPr/>
      </dsp:nvSpPr>
      <dsp:spPr>
        <a:xfrm>
          <a:off x="5282163" y="2269247"/>
          <a:ext cx="2200431" cy="880172"/>
        </a:xfrm>
        <a:prstGeom prst="chevron">
          <a:avLst/>
        </a:prstGeom>
        <a:solidFill>
          <a:srgbClr val="99FF33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1091522"/>
            <a:satOff val="-62946"/>
            <a:lumOff val="6471"/>
            <a:alphaOff val="0"/>
          </a:schemeClr>
        </a:fillRef>
        <a:effectRef idx="0">
          <a:schemeClr val="accent2">
            <a:hueOff val="-1091522"/>
            <a:satOff val="-62946"/>
            <a:lumOff val="6471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Action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（購買） 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5722249" y="2269247"/>
        <a:ext cx="1320259" cy="880172"/>
      </dsp:txXfrm>
    </dsp:sp>
    <dsp:sp modelId="{051F4FE4-1C3E-4D43-A310-EE1738227BC1}">
      <dsp:nvSpPr>
        <dsp:cNvPr id="0" name=""/>
        <dsp:cNvSpPr/>
      </dsp:nvSpPr>
      <dsp:spPr>
        <a:xfrm>
          <a:off x="7042508" y="2269247"/>
          <a:ext cx="2200431" cy="880172"/>
        </a:xfrm>
        <a:prstGeom prst="chevron">
          <a:avLst/>
        </a:prstGeom>
        <a:solidFill>
          <a:srgbClr val="996600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1455363"/>
            <a:satOff val="-83928"/>
            <a:lumOff val="8628"/>
            <a:alphaOff val="0"/>
          </a:schemeClr>
        </a:fillRef>
        <a:effectRef idx="0">
          <a:schemeClr val="accent2">
            <a:hueOff val="-1455363"/>
            <a:satOff val="-83928"/>
            <a:lumOff val="8628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Share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（情報共有） </a:t>
          </a:r>
        </a:p>
      </dsp:txBody>
      <dsp:txXfrm>
        <a:off x="7482594" y="2269247"/>
        <a:ext cx="1320259" cy="8801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D649C-7B7C-4D04-B893-8BD88A11746F}">
      <dsp:nvSpPr>
        <dsp:cNvPr id="0" name=""/>
        <dsp:cNvSpPr/>
      </dsp:nvSpPr>
      <dsp:spPr>
        <a:xfrm>
          <a:off x="1128" y="2269247"/>
          <a:ext cx="2200431" cy="880172"/>
        </a:xfrm>
        <a:prstGeom prst="homePlate">
          <a:avLst/>
        </a:prstGeom>
        <a:solidFill>
          <a:srgbClr val="2683C6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0"/>
            <a:satOff val="0"/>
            <a:lumOff val="0"/>
            <a:alphaOff val="0"/>
          </a:schemeClr>
        </a:fillRef>
        <a:effectRef idx="0">
          <a:schemeClr val="accent2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Attention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（注意）</a:t>
          </a:r>
        </a:p>
      </dsp:txBody>
      <dsp:txXfrm>
        <a:off x="1128" y="2269247"/>
        <a:ext cx="1980388" cy="880172"/>
      </dsp:txXfrm>
    </dsp:sp>
    <dsp:sp modelId="{819F377C-EA5D-40D0-BCE6-E2CDCCD37961}">
      <dsp:nvSpPr>
        <dsp:cNvPr id="0" name=""/>
        <dsp:cNvSpPr/>
      </dsp:nvSpPr>
      <dsp:spPr>
        <a:xfrm>
          <a:off x="1761473" y="2269247"/>
          <a:ext cx="2200431" cy="880172"/>
        </a:xfrm>
        <a:prstGeom prst="chevron">
          <a:avLst/>
        </a:prstGeom>
        <a:solidFill>
          <a:srgbClr val="4291B5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363841"/>
            <a:satOff val="-20982"/>
            <a:lumOff val="2157"/>
            <a:alphaOff val="0"/>
          </a:schemeClr>
        </a:fillRef>
        <a:effectRef idx="0">
          <a:schemeClr val="accent2">
            <a:hueOff val="-363841"/>
            <a:satOff val="-20982"/>
            <a:lumOff val="2157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Interest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（興味）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2201559" y="2269247"/>
        <a:ext cx="1320259" cy="880172"/>
      </dsp:txXfrm>
    </dsp:sp>
    <dsp:sp modelId="{1F9A4ADA-F35A-4A0B-A24B-CFB10F9439AB}">
      <dsp:nvSpPr>
        <dsp:cNvPr id="0" name=""/>
        <dsp:cNvSpPr/>
      </dsp:nvSpPr>
      <dsp:spPr>
        <a:xfrm>
          <a:off x="3521818" y="2269247"/>
          <a:ext cx="2200431" cy="880172"/>
        </a:xfrm>
        <a:prstGeom prst="chevron">
          <a:avLst/>
        </a:prstGeom>
        <a:solidFill>
          <a:srgbClr val="6093A2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727682"/>
            <a:satOff val="-41964"/>
            <a:lumOff val="4314"/>
            <a:alphaOff val="0"/>
          </a:schemeClr>
        </a:fillRef>
        <a:effectRef idx="0">
          <a:schemeClr val="accent2">
            <a:hueOff val="-727682"/>
            <a:satOff val="-41964"/>
            <a:lumOff val="4314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Search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（検索）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3961904" y="2269247"/>
        <a:ext cx="1320259" cy="880172"/>
      </dsp:txXfrm>
    </dsp:sp>
    <dsp:sp modelId="{0F951D78-BDAE-455C-B114-4EB38DBFC99B}">
      <dsp:nvSpPr>
        <dsp:cNvPr id="0" name=""/>
        <dsp:cNvSpPr/>
      </dsp:nvSpPr>
      <dsp:spPr>
        <a:xfrm>
          <a:off x="5282163" y="2269247"/>
          <a:ext cx="2200431" cy="880172"/>
        </a:xfrm>
        <a:prstGeom prst="chevron">
          <a:avLst/>
        </a:prstGeom>
        <a:solidFill>
          <a:srgbClr val="818B8C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1091522"/>
            <a:satOff val="-62946"/>
            <a:lumOff val="6471"/>
            <a:alphaOff val="0"/>
          </a:schemeClr>
        </a:fillRef>
        <a:effectRef idx="0">
          <a:schemeClr val="accent2">
            <a:hueOff val="-1091522"/>
            <a:satOff val="-62946"/>
            <a:lumOff val="6471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Action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（購買） 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5722249" y="2269247"/>
        <a:ext cx="1320259" cy="880172"/>
      </dsp:txXfrm>
    </dsp:sp>
    <dsp:sp modelId="{051F4FE4-1C3E-4D43-A310-EE1738227BC1}">
      <dsp:nvSpPr>
        <dsp:cNvPr id="0" name=""/>
        <dsp:cNvSpPr/>
      </dsp:nvSpPr>
      <dsp:spPr>
        <a:xfrm>
          <a:off x="7042508" y="2269247"/>
          <a:ext cx="2200431" cy="880172"/>
        </a:xfrm>
        <a:prstGeom prst="chevron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1091522"/>
            <a:satOff val="-62946"/>
            <a:lumOff val="6471"/>
            <a:alphaOff val="0"/>
          </a:schemeClr>
        </a:fillRef>
        <a:effectRef idx="0">
          <a:schemeClr val="accent2">
            <a:hueOff val="-1091522"/>
            <a:satOff val="-62946"/>
            <a:lumOff val="6471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Share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（情報共有） </a:t>
          </a:r>
        </a:p>
      </dsp:txBody>
      <dsp:txXfrm>
        <a:off x="7482594" y="2269247"/>
        <a:ext cx="1320259" cy="880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D649C-7B7C-4D04-B893-8BD88A11746F}">
      <dsp:nvSpPr>
        <dsp:cNvPr id="0" name=""/>
        <dsp:cNvSpPr/>
      </dsp:nvSpPr>
      <dsp:spPr>
        <a:xfrm>
          <a:off x="1128" y="2269247"/>
          <a:ext cx="2200431" cy="880172"/>
        </a:xfrm>
        <a:prstGeom prst="homePlate">
          <a:avLst/>
        </a:prstGeom>
        <a:solidFill>
          <a:srgbClr val="1482AC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0"/>
            <a:satOff val="0"/>
            <a:lumOff val="0"/>
            <a:alphaOff val="0"/>
          </a:schemeClr>
        </a:fillRef>
        <a:effectRef idx="0">
          <a:schemeClr val="accent2">
            <a:hueOff val="0"/>
            <a:satOff val="0"/>
            <a:lumOff val="0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Attention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（注意）</a:t>
          </a:r>
        </a:p>
      </dsp:txBody>
      <dsp:txXfrm>
        <a:off x="1128" y="2269247"/>
        <a:ext cx="1980388" cy="880172"/>
      </dsp:txXfrm>
    </dsp:sp>
    <dsp:sp modelId="{819F377C-EA5D-40D0-BCE6-E2CDCCD37961}">
      <dsp:nvSpPr>
        <dsp:cNvPr id="0" name=""/>
        <dsp:cNvSpPr/>
      </dsp:nvSpPr>
      <dsp:spPr>
        <a:xfrm>
          <a:off x="1761473" y="2269247"/>
          <a:ext cx="2200431" cy="880172"/>
        </a:xfrm>
        <a:prstGeom prst="chevron">
          <a:avLst/>
        </a:prstGeom>
        <a:solidFill>
          <a:srgbClr val="4291B5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363841"/>
            <a:satOff val="-20982"/>
            <a:lumOff val="2157"/>
            <a:alphaOff val="0"/>
          </a:schemeClr>
        </a:fillRef>
        <a:effectRef idx="0">
          <a:schemeClr val="accent2">
            <a:hueOff val="-363841"/>
            <a:satOff val="-20982"/>
            <a:lumOff val="2157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Interest</a:t>
          </a:r>
          <a:br>
            <a:rPr kumimoji="1" lang="en-US" altLang="ja-JP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（興味）</a:t>
          </a:r>
          <a:endParaRPr kumimoji="1" lang="en-US" altLang="ja-JP" sz="1400" kern="1200" dirty="0">
            <a:solidFill>
              <a:schemeClr val="bg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2201559" y="2269247"/>
        <a:ext cx="1320259" cy="880172"/>
      </dsp:txXfrm>
    </dsp:sp>
    <dsp:sp modelId="{1F9A4ADA-F35A-4A0B-A24B-CFB10F9439AB}">
      <dsp:nvSpPr>
        <dsp:cNvPr id="0" name=""/>
        <dsp:cNvSpPr/>
      </dsp:nvSpPr>
      <dsp:spPr>
        <a:xfrm>
          <a:off x="3521818" y="2269247"/>
          <a:ext cx="2200431" cy="880172"/>
        </a:xfrm>
        <a:prstGeom prst="chevron">
          <a:avLst/>
        </a:prstGeom>
        <a:solidFill>
          <a:srgbClr val="1AA5DC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727682"/>
            <a:satOff val="-41964"/>
            <a:lumOff val="4314"/>
            <a:alphaOff val="0"/>
          </a:schemeClr>
        </a:fillRef>
        <a:effectRef idx="0">
          <a:schemeClr val="accent2">
            <a:hueOff val="-727682"/>
            <a:satOff val="-41964"/>
            <a:lumOff val="4314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Search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（検索）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3961904" y="2269247"/>
        <a:ext cx="1320259" cy="880172"/>
      </dsp:txXfrm>
    </dsp:sp>
    <dsp:sp modelId="{0F951D78-BDAE-455C-B114-4EB38DBFC99B}">
      <dsp:nvSpPr>
        <dsp:cNvPr id="0" name=""/>
        <dsp:cNvSpPr/>
      </dsp:nvSpPr>
      <dsp:spPr>
        <a:xfrm>
          <a:off x="5282163" y="2269247"/>
          <a:ext cx="2200431" cy="880172"/>
        </a:xfrm>
        <a:prstGeom prst="chevron">
          <a:avLst/>
        </a:prstGeom>
        <a:solidFill>
          <a:srgbClr val="53C0EB"/>
        </a:solidFill>
        <a:ln w="1905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1091522"/>
            <a:satOff val="-62946"/>
            <a:lumOff val="6471"/>
            <a:alphaOff val="0"/>
          </a:schemeClr>
        </a:fillRef>
        <a:effectRef idx="0">
          <a:schemeClr val="accent2">
            <a:hueOff val="-1091522"/>
            <a:satOff val="-62946"/>
            <a:lumOff val="6471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Action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（購買） </a:t>
          </a:r>
          <a:endParaRPr kumimoji="1" lang="en-US" altLang="ja-JP" sz="1400" kern="1200" dirty="0">
            <a:solidFill>
              <a:schemeClr val="tx1"/>
            </a:solidFill>
            <a:latin typeface="Segoe UI" panose="020B0502040204020203" pitchFamily="34" charset="0"/>
            <a:ea typeface="游ゴシック" panose="020B0400000000000000" pitchFamily="50" charset="-128"/>
            <a:cs typeface="Segoe UI" panose="020B0502040204020203" pitchFamily="34" charset="0"/>
          </a:endParaRPr>
        </a:p>
      </dsp:txBody>
      <dsp:txXfrm>
        <a:off x="5722249" y="2269247"/>
        <a:ext cx="1320259" cy="880172"/>
      </dsp:txXfrm>
    </dsp:sp>
    <dsp:sp modelId="{051F4FE4-1C3E-4D43-A310-EE1738227BC1}">
      <dsp:nvSpPr>
        <dsp:cNvPr id="0" name=""/>
        <dsp:cNvSpPr/>
      </dsp:nvSpPr>
      <dsp:spPr>
        <a:xfrm>
          <a:off x="7042508" y="2269247"/>
          <a:ext cx="2200431" cy="880172"/>
        </a:xfrm>
        <a:prstGeom prst="chevron">
          <a:avLst/>
        </a:prstGeom>
        <a:solidFill>
          <a:srgbClr val="53C0EB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hemeClr val="accent2">
            <a:hueOff val="-1091522"/>
            <a:satOff val="-62946"/>
            <a:lumOff val="6471"/>
            <a:alphaOff val="0"/>
          </a:schemeClr>
        </a:fillRef>
        <a:effectRef idx="0">
          <a:schemeClr val="accent2">
            <a:hueOff val="-1091522"/>
            <a:satOff val="-62946"/>
            <a:lumOff val="6471"/>
            <a:alphaOff val="0"/>
          </a:schemeClr>
        </a:effectRef>
        <a:fontRef idx="minor">
          <a:schemeClr val="lt1"/>
        </a:fontRef>
      </dsp:style>
      <dsp:txBody>
        <a:bodyPr spcFirstLastPara="0" vert="horz" wrap="square" lIns="0" tIns="37338" rIns="0" bIns="37338" numCol="1" spcCol="1270" anchor="ctr" anchorCtr="0">
          <a:noAutofit/>
        </a:bodyPr>
        <a:lstStyle/>
        <a:p>
          <a:pPr marL="0" lvl="0" indent="0" algn="ctr" defTabSz="622300" rtl="0" eaLnBrk="1" latinLnBrk="0" hangingPunct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Share</a:t>
          </a:r>
          <a:br>
            <a:rPr kumimoji="1" lang="en-US" altLang="ja-JP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</a:br>
          <a:r>
            <a:rPr kumimoji="1" lang="ja-JP" altLang="en-US" sz="1400" kern="1200" dirty="0">
              <a:solidFill>
                <a:schemeClr val="tx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rPr>
            <a:t>（情報共有） </a:t>
          </a:r>
        </a:p>
      </dsp:txBody>
      <dsp:txXfrm>
        <a:off x="7482594" y="2269247"/>
        <a:ext cx="1320259" cy="8801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5A127-8129-48C1-A0F0-D61384409F4E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6D6CF-C919-4C24-B4DB-F011DD73E8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6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1052-0C95-4802-A15A-3921C604612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41033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1052-0C95-4802-A15A-3921C604612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291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51052-0C95-4802-A15A-3921C604612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871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80C64A3F-78C6-4A9B-BF32-88EFBFE92FC6}"/>
              </a:ext>
            </a:extLst>
          </p:cNvPr>
          <p:cNvGrpSpPr/>
          <p:nvPr/>
        </p:nvGrpSpPr>
        <p:grpSpPr>
          <a:xfrm>
            <a:off x="1013147" y="363787"/>
            <a:ext cx="10085602" cy="6434227"/>
            <a:chOff x="1013147" y="363787"/>
            <a:chExt cx="10085602" cy="6434227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E32CA285-038D-4D37-8C22-9283633E80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67785904"/>
                </p:ext>
              </p:extLst>
            </p:nvPr>
          </p:nvGraphicFramePr>
          <p:xfrm>
            <a:off x="1297981" y="806779"/>
            <a:ext cx="924406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正方形/長方形 4"/>
            <p:cNvSpPr/>
            <p:nvPr/>
          </p:nvSpPr>
          <p:spPr>
            <a:xfrm>
              <a:off x="1188926" y="363787"/>
              <a:ext cx="56947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spc="-3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網路誘導型活動企劃</a:t>
              </a:r>
              <a:endParaRPr lang="ja-JP" altLang="en-US" sz="3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88926" y="1397088"/>
              <a:ext cx="4538696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第</a:t>
              </a:r>
              <a:r>
                <a:rPr lang="en-US" altLang="ja-JP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1</a:t>
              </a: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弾「昭和リターンズ展」</a:t>
              </a:r>
              <a:endParaRPr lang="en-US" altLang="ja-JP" sz="1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昭和に流行った商品を紹介・販売するイベントです。オールドファンには懐かしく、若い人には“新しい”と感じるモノを厳選します。町の変遷がわかる写真パネル展も開きます。</a:t>
              </a:r>
              <a:endParaRPr lang="en-US" altLang="ja-JP" sz="16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003353" y="1391865"/>
              <a:ext cx="4538696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第</a:t>
              </a:r>
              <a:r>
                <a:rPr lang="en-US" altLang="ja-JP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弾「合同ウォークラリー」</a:t>
              </a:r>
              <a:endParaRPr lang="en-US" altLang="ja-JP" sz="1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本社がある区で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商店街合同のウォークラリーを開催します。各名所と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6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つの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商店街を結び付けるウォークラリーです。フリーマーケットも同時開催し、大々的に活気を呼び込みます。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39794" y="4599299"/>
              <a:ext cx="3202756" cy="151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9671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26916" y="4709876"/>
              <a:ext cx="3045278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当社を見つけてもらう仕掛け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URL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の告知をするクロスメディアマーケティングを中心に展開します。コストのかかる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TVCM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出稿を抑え、新聞と雑誌の媒体への比重を高めます。ネットパブリシティとバナー広告の整理も必要です。</a:t>
              </a: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895993" y="4599299"/>
              <a:ext cx="3202756" cy="1512000"/>
            </a:xfrm>
            <a:prstGeom prst="rect">
              <a:avLst/>
            </a:prstGeom>
            <a:ln w="1905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974816" y="4709876"/>
              <a:ext cx="3045110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商品力を自信に評判を作る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定番から新商品まで幅広いラインアップがある当社の商品。その評価は高く、学生には根強い人気を博しています。若者の嗜好に合う商品であることを強く意識して、個々の案件に対応します。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05EB825-3BAB-4EE5-B2A8-B3B8150794E9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727622" y="3942608"/>
              <a:ext cx="0" cy="656691"/>
            </a:xfrm>
            <a:prstGeom prst="line">
              <a:avLst/>
            </a:prstGeom>
            <a:ln w="19050">
              <a:solidFill>
                <a:srgbClr val="9671A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318DC86-0D6D-4CA2-87C4-A7B6F20401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497371" y="3942608"/>
              <a:ext cx="0" cy="656691"/>
            </a:xfrm>
            <a:prstGeom prst="line">
              <a:avLst/>
            </a:prstGeom>
            <a:ln w="19050">
              <a:solidFill>
                <a:srgbClr val="99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図 14" descr="女性, 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95DBBEE8-ECE6-44A9-899B-958A040FAD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98"/>
            <a:stretch/>
          </p:blipFill>
          <p:spPr>
            <a:xfrm flipH="1">
              <a:off x="1013147" y="4261243"/>
              <a:ext cx="1273608" cy="2536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012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EF49B9D7-B2BE-46CF-A754-65C45A75B65C}"/>
              </a:ext>
            </a:extLst>
          </p:cNvPr>
          <p:cNvGrpSpPr/>
          <p:nvPr/>
        </p:nvGrpSpPr>
        <p:grpSpPr>
          <a:xfrm>
            <a:off x="1013147" y="363787"/>
            <a:ext cx="10085602" cy="6434227"/>
            <a:chOff x="1013147" y="363787"/>
            <a:chExt cx="10085602" cy="6434227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E32CA285-038D-4D37-8C22-9283633E80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05251297"/>
                </p:ext>
              </p:extLst>
            </p:nvPr>
          </p:nvGraphicFramePr>
          <p:xfrm>
            <a:off x="1297981" y="806779"/>
            <a:ext cx="924406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正方形/長方形 4"/>
            <p:cNvSpPr/>
            <p:nvPr/>
          </p:nvSpPr>
          <p:spPr>
            <a:xfrm>
              <a:off x="1188926" y="363787"/>
              <a:ext cx="56947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spc="-3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網路誘導型活動企劃</a:t>
              </a:r>
              <a:endParaRPr lang="ja-JP" altLang="en-US" sz="3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88926" y="1397088"/>
              <a:ext cx="4538696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第</a:t>
              </a:r>
              <a:r>
                <a:rPr lang="en-US" altLang="ja-JP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1</a:t>
              </a: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弾「昭和リターンズ展」</a:t>
              </a:r>
              <a:endParaRPr lang="en-US" altLang="ja-JP" sz="1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昭和に流行った商品を紹介・販売するイベントです。オールドファンには懐かしく、若い人には“新しい”と感じるモノを厳選します。町の変遷がわかる写真パネル展も開きます。</a:t>
              </a:r>
              <a:endParaRPr lang="en-US" altLang="ja-JP" sz="16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003353" y="1391865"/>
              <a:ext cx="4538696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第</a:t>
              </a:r>
              <a:r>
                <a:rPr lang="en-US" altLang="ja-JP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弾「合同ウォークラリー」</a:t>
              </a:r>
              <a:endParaRPr lang="en-US" altLang="ja-JP" sz="1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本社がある区で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商店街合同のウォークラリーを開催します。各名所と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6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つの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商店街を結び付けるウォークラリーです。フリーマーケットも同時開催し、大々的に活気を呼び込みます。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39794" y="4599299"/>
              <a:ext cx="3202756" cy="151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6093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26916" y="4709876"/>
              <a:ext cx="3045278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当社を見つけてもらう仕掛け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URL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の告知をするクロスメディアマーケティングを中心に展開します。コストのかかる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TVCM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出稿を抑え、新聞と雑誌の媒体への比重を高めます。ネットパブリシティとバナー広告の整理も必要です。</a:t>
              </a: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895993" y="4599299"/>
              <a:ext cx="3202756" cy="1512000"/>
            </a:xfrm>
            <a:prstGeom prst="rect">
              <a:avLst/>
            </a:prstGeom>
            <a:ln w="19050">
              <a:solidFill>
                <a:srgbClr val="9F7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974816" y="4709876"/>
              <a:ext cx="3045110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商品力を自信に評判を作る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定番から新商品まで幅広いラインアップがある当社の商品。その評価は高く、学生には根強い人気を博しています。若者の嗜好に合う商品であることを強く意識して、個々の案件に対応します。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05EB825-3BAB-4EE5-B2A8-B3B8150794E9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727622" y="3942608"/>
              <a:ext cx="0" cy="656691"/>
            </a:xfrm>
            <a:prstGeom prst="line">
              <a:avLst/>
            </a:prstGeom>
            <a:ln w="19050">
              <a:solidFill>
                <a:srgbClr val="6093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318DC86-0D6D-4CA2-87C4-A7B6F20401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497371" y="3942608"/>
              <a:ext cx="0" cy="656691"/>
            </a:xfrm>
            <a:prstGeom prst="line">
              <a:avLst/>
            </a:prstGeom>
            <a:ln w="19050">
              <a:solidFill>
                <a:srgbClr val="9F7A7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図 12" descr="女性, 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9021F168-B05A-4D58-B427-FD766FD067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98"/>
            <a:stretch/>
          </p:blipFill>
          <p:spPr>
            <a:xfrm flipH="1">
              <a:off x="1013147" y="4261243"/>
              <a:ext cx="1273608" cy="2536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807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FA33379-1B3E-47A4-80C1-D73F91299710}"/>
              </a:ext>
            </a:extLst>
          </p:cNvPr>
          <p:cNvGrpSpPr/>
          <p:nvPr/>
        </p:nvGrpSpPr>
        <p:grpSpPr>
          <a:xfrm>
            <a:off x="1013147" y="363787"/>
            <a:ext cx="10085602" cy="6434227"/>
            <a:chOff x="1013147" y="363787"/>
            <a:chExt cx="10085602" cy="6434227"/>
          </a:xfrm>
        </p:grpSpPr>
        <p:graphicFrame>
          <p:nvGraphicFramePr>
            <p:cNvPr id="2" name="図表 1">
              <a:extLst>
                <a:ext uri="{FF2B5EF4-FFF2-40B4-BE49-F238E27FC236}">
                  <a16:creationId xmlns:a16="http://schemas.microsoft.com/office/drawing/2014/main" id="{E32CA285-038D-4D37-8C22-9283633E80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2616527"/>
                </p:ext>
              </p:extLst>
            </p:nvPr>
          </p:nvGraphicFramePr>
          <p:xfrm>
            <a:off x="1297981" y="806779"/>
            <a:ext cx="924406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5" name="正方形/長方形 4"/>
            <p:cNvSpPr/>
            <p:nvPr/>
          </p:nvSpPr>
          <p:spPr>
            <a:xfrm>
              <a:off x="1188926" y="363787"/>
              <a:ext cx="569474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TW" altLang="en-US" sz="3600" spc="-30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網路誘導型活動企劃</a:t>
              </a:r>
              <a:endParaRPr lang="ja-JP" altLang="en-US" sz="3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1188926" y="1397088"/>
              <a:ext cx="4538696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第</a:t>
              </a:r>
              <a:r>
                <a:rPr lang="en-US" altLang="ja-JP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1</a:t>
              </a: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弾「昭和リターンズ展」</a:t>
              </a:r>
              <a:endParaRPr lang="en-US" altLang="ja-JP" sz="1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昭和に流行った商品を紹介・販売するイベントです。オールドファンには懐かしく、若い人には“新しい”と感じるモノを厳選します。町の変遷がわかる写真パネル展も開きます。</a:t>
              </a:r>
              <a:endParaRPr lang="en-US" altLang="ja-JP" sz="16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2" name="正方形/長方形 21"/>
            <p:cNvSpPr/>
            <p:nvPr/>
          </p:nvSpPr>
          <p:spPr>
            <a:xfrm>
              <a:off x="6003353" y="1391865"/>
              <a:ext cx="4538696" cy="14003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第</a:t>
              </a:r>
              <a:r>
                <a:rPr lang="en-US" altLang="ja-JP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600" dirty="0">
                  <a:latin typeface="Segoe UI" panose="020B0502040204020203" pitchFamily="34" charset="0"/>
                  <a:ea typeface="游ゴシック Medium" panose="020B0500000000000000" pitchFamily="50" charset="-128"/>
                  <a:cs typeface="Segoe UI" panose="020B0502040204020203" pitchFamily="34" charset="0"/>
                </a:rPr>
                <a:t>弾「合同ウォークラリー」</a:t>
              </a:r>
              <a:endParaRPr lang="en-US" altLang="ja-JP" sz="1600" dirty="0">
                <a:latin typeface="Segoe UI" panose="020B0502040204020203" pitchFamily="34" charset="0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本社がある区で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商店街合同のウォークラリーを開催します。各名所と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r>
                <a:rPr lang="ja-JP" altLang="en-US" sz="1600" dirty="0" err="1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つの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商店街を結び付けるウォークラリーです。フリーマーケットも同時開催し、大々的に活気を呼び込みます。</a:t>
              </a:r>
            </a:p>
          </p:txBody>
        </p:sp>
        <p:sp>
          <p:nvSpPr>
            <p:cNvPr id="11" name="正方形/長方形 10"/>
            <p:cNvSpPr/>
            <p:nvPr/>
          </p:nvSpPr>
          <p:spPr>
            <a:xfrm>
              <a:off x="4239794" y="4599299"/>
              <a:ext cx="3202756" cy="151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1AA5D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4326916" y="4709876"/>
              <a:ext cx="3045278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当社を見つけてもらう仕掛け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URL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の告知をするクロスメディアマーケティングを中心に展開します。コストのかかる</a:t>
              </a:r>
              <a:r>
                <a:rPr lang="en-US" altLang="ja-JP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TVCM</a:t>
              </a: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出稿を抑え、新聞と雑誌の媒体への比重を高めます。ネットパブリシティとバナー広告の整理も必要です。</a:t>
              </a:r>
            </a:p>
          </p:txBody>
        </p:sp>
        <p:sp>
          <p:nvSpPr>
            <p:cNvPr id="26" name="正方形/長方形 25"/>
            <p:cNvSpPr/>
            <p:nvPr/>
          </p:nvSpPr>
          <p:spPr>
            <a:xfrm>
              <a:off x="7895993" y="4599299"/>
              <a:ext cx="3202756" cy="1512000"/>
            </a:xfrm>
            <a:prstGeom prst="rect">
              <a:avLst/>
            </a:prstGeom>
            <a:ln w="19050">
              <a:solidFill>
                <a:srgbClr val="53C0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4" name="正方形/長方形 13"/>
            <p:cNvSpPr/>
            <p:nvPr/>
          </p:nvSpPr>
          <p:spPr>
            <a:xfrm>
              <a:off x="7974816" y="4709876"/>
              <a:ext cx="3045110" cy="1277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600"/>
                </a:spcAft>
              </a:pPr>
              <a:r>
                <a:rPr lang="ja-JP" altLang="en-US" sz="1200" b="1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商品力を自信に評判を作る</a:t>
              </a:r>
              <a:endParaRPr lang="en-US" altLang="ja-JP" sz="1200" b="1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>
                <a:spcAft>
                  <a:spcPts val="600"/>
                </a:spcAft>
              </a:pPr>
              <a:r>
                <a:rPr lang="ja-JP" altLang="en-US" sz="12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定番から新商品まで幅広いラインアップがある当社の商品。その評価は高く、学生には根強い人気を博しています。若者の嗜好に合う商品であることを強く意識して、個々の案件に対応します。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005EB825-3BAB-4EE5-B2A8-B3B8150794E9}"/>
                </a:ext>
              </a:extLst>
            </p:cNvPr>
            <p:cNvCxnSpPr>
              <a:endCxn id="11" idx="0"/>
            </p:cNvCxnSpPr>
            <p:nvPr/>
          </p:nvCxnSpPr>
          <p:spPr>
            <a:xfrm>
              <a:off x="5727622" y="3942608"/>
              <a:ext cx="0" cy="656691"/>
            </a:xfrm>
            <a:prstGeom prst="line">
              <a:avLst/>
            </a:prstGeom>
            <a:ln w="19050">
              <a:solidFill>
                <a:srgbClr val="1AA5D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318DC86-0D6D-4CA2-87C4-A7B6F204011C}"/>
                </a:ext>
              </a:extLst>
            </p:cNvPr>
            <p:cNvCxnSpPr>
              <a:cxnSpLocks/>
              <a:endCxn id="26" idx="0"/>
            </p:cNvCxnSpPr>
            <p:nvPr/>
          </p:nvCxnSpPr>
          <p:spPr>
            <a:xfrm flipH="1">
              <a:off x="9497371" y="3942608"/>
              <a:ext cx="0" cy="656691"/>
            </a:xfrm>
            <a:prstGeom prst="line">
              <a:avLst/>
            </a:prstGeom>
            <a:ln w="19050">
              <a:solidFill>
                <a:srgbClr val="53C0E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図 12" descr="女性, スポーツゲーム が含まれている画像&#10;&#10;自動的に生成された説明">
              <a:extLst>
                <a:ext uri="{FF2B5EF4-FFF2-40B4-BE49-F238E27FC236}">
                  <a16:creationId xmlns:a16="http://schemas.microsoft.com/office/drawing/2014/main" id="{8DE04646-60D1-422D-AAF6-CA8B8E6F2D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98"/>
            <a:stretch/>
          </p:blipFill>
          <p:spPr>
            <a:xfrm flipH="1">
              <a:off x="1013147" y="4261243"/>
              <a:ext cx="1273608" cy="25367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0785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1194</Words>
  <Application>Microsoft Office PowerPoint</Application>
  <PresentationFormat>寬螢幕</PresentationFormat>
  <Paragraphs>45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Segoe UI</vt:lpstr>
      <vt:lpstr>Office テーマ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2022-04-15T07:34:38Z</dcterms:modified>
</cp:coreProperties>
</file>