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2062238" y="324880"/>
            <a:ext cx="1908000" cy="1440000"/>
          </a:xfrm>
          <a:prstGeom prst="rect">
            <a:avLst/>
          </a:prstGeom>
          <a:solidFill>
            <a:srgbClr val="00FFFF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卵</a:t>
            </a:r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のふわふわ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ムースケーキ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4115413" y="324880"/>
            <a:ext cx="1908000" cy="1440000"/>
          </a:xfrm>
          <a:prstGeom prst="rect">
            <a:avLst/>
          </a:prstGeom>
          <a:solidFill>
            <a:srgbClr val="00FFFF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バラエティー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ランチパック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6168588" y="324880"/>
            <a:ext cx="1908000" cy="1440000"/>
          </a:xfrm>
          <a:prstGeom prst="rect">
            <a:avLst/>
          </a:prstGeom>
          <a:solidFill>
            <a:srgbClr val="00FFFF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あんこたっぷり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薄皮</a:t>
            </a:r>
            <a:r>
              <a:rPr lang="ja-JP" alt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あん</a:t>
            </a: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パン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8221763" y="324880"/>
            <a:ext cx="1908000" cy="1440000"/>
          </a:xfrm>
          <a:prstGeom prst="rect">
            <a:avLst/>
          </a:prstGeom>
          <a:solidFill>
            <a:srgbClr val="00FFFF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チョコチップ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ベーグル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2062238" y="1914293"/>
            <a:ext cx="1908000" cy="1440000"/>
          </a:xfrm>
          <a:prstGeom prst="rect">
            <a:avLst/>
          </a:prstGeom>
          <a:solidFill>
            <a:srgbClr val="00FF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シュガーツイスト</a:t>
            </a:r>
          </a:p>
        </p:txBody>
      </p:sp>
      <p:sp>
        <p:nvSpPr>
          <p:cNvPr id="33" name="正方形/長方形 32"/>
          <p:cNvSpPr/>
          <p:nvPr/>
        </p:nvSpPr>
        <p:spPr>
          <a:xfrm>
            <a:off x="4115413" y="1914293"/>
            <a:ext cx="1908000" cy="1440000"/>
          </a:xfrm>
          <a:prstGeom prst="rect">
            <a:avLst/>
          </a:prstGeom>
          <a:solidFill>
            <a:srgbClr val="00FF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まるごと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チョリソー</a:t>
            </a:r>
          </a:p>
        </p:txBody>
      </p:sp>
      <p:sp>
        <p:nvSpPr>
          <p:cNvPr id="34" name="正方形/長方形 33"/>
          <p:cNvSpPr/>
          <p:nvPr/>
        </p:nvSpPr>
        <p:spPr>
          <a:xfrm>
            <a:off x="8221763" y="1914293"/>
            <a:ext cx="1908000" cy="1440000"/>
          </a:xfrm>
          <a:prstGeom prst="rect">
            <a:avLst/>
          </a:prstGeom>
          <a:solidFill>
            <a:srgbClr val="00FF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大きな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チョコメロンパン</a:t>
            </a:r>
            <a:endParaRPr lang="ja-JP" altLang="en-US" sz="14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2062238" y="3503706"/>
            <a:ext cx="1908000" cy="1440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高級カレーパン</a:t>
            </a:r>
          </a:p>
        </p:txBody>
      </p:sp>
      <p:sp>
        <p:nvSpPr>
          <p:cNvPr id="36" name="正方形/長方形 35"/>
          <p:cNvSpPr/>
          <p:nvPr/>
        </p:nvSpPr>
        <p:spPr>
          <a:xfrm>
            <a:off x="4115413" y="3503706"/>
            <a:ext cx="1908000" cy="1440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もちもち食感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チーズケーキ</a:t>
            </a:r>
          </a:p>
        </p:txBody>
      </p:sp>
      <p:sp>
        <p:nvSpPr>
          <p:cNvPr id="37" name="正方形/長方形 36"/>
          <p:cNvSpPr/>
          <p:nvPr/>
        </p:nvSpPr>
        <p:spPr>
          <a:xfrm>
            <a:off x="6168588" y="3503706"/>
            <a:ext cx="1908000" cy="1440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コロネコッペ</a:t>
            </a:r>
          </a:p>
        </p:txBody>
      </p:sp>
      <p:sp>
        <p:nvSpPr>
          <p:cNvPr id="39" name="正方形/長方形 38"/>
          <p:cNvSpPr/>
          <p:nvPr/>
        </p:nvSpPr>
        <p:spPr>
          <a:xfrm>
            <a:off x="8221763" y="3503706"/>
            <a:ext cx="1908000" cy="1440000"/>
          </a:xfrm>
          <a:prstGeom prst="rect">
            <a:avLst/>
          </a:prstGeom>
          <a:solidFill>
            <a:srgbClr val="FFFF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スイート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ブリティッシュ</a:t>
            </a:r>
            <a:endParaRPr lang="en-US" altLang="ja-JP" sz="14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パンケーキ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2062238" y="5093120"/>
            <a:ext cx="1908000" cy="1440000"/>
          </a:xfrm>
          <a:prstGeom prst="rect">
            <a:avLst/>
          </a:prstGeom>
          <a:solidFill>
            <a:srgbClr val="FFA5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ミニミニゴールド</a:t>
            </a:r>
          </a:p>
        </p:txBody>
      </p:sp>
      <p:sp>
        <p:nvSpPr>
          <p:cNvPr id="41" name="正方形/長方形 40"/>
          <p:cNvSpPr/>
          <p:nvPr/>
        </p:nvSpPr>
        <p:spPr>
          <a:xfrm>
            <a:off x="4115413" y="5093120"/>
            <a:ext cx="1908000" cy="1440000"/>
          </a:xfrm>
          <a:prstGeom prst="rect">
            <a:avLst/>
          </a:prstGeom>
          <a:solidFill>
            <a:srgbClr val="FFA5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こだわり惣菜パン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6168588" y="5093120"/>
            <a:ext cx="1908000" cy="1440000"/>
          </a:xfrm>
          <a:prstGeom prst="rect">
            <a:avLst/>
          </a:prstGeom>
          <a:solidFill>
            <a:srgbClr val="FFA5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ホワイト</a:t>
            </a:r>
            <a:br>
              <a:rPr lang="en-US" altLang="ja-JP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デニッシュ</a:t>
            </a:r>
            <a:endParaRPr lang="en-US" altLang="ja-JP" sz="14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8221763" y="5093120"/>
            <a:ext cx="1908000" cy="1440000"/>
          </a:xfrm>
          <a:prstGeom prst="rect">
            <a:avLst/>
          </a:prstGeom>
          <a:solidFill>
            <a:srgbClr val="FFA500"/>
          </a:solidFill>
          <a:ln w="63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シェフ</a:t>
            </a:r>
            <a:r>
              <a:rPr lang="ja-JP" altLang="en-US" sz="140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こだわりの</a:t>
            </a:r>
            <a:br>
              <a:rPr lang="en-US" altLang="ja-JP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</a:br>
            <a:r>
              <a:rPr lang="ja-JP" altLang="en-US" sz="1400" dirty="0" err="1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こしあん</a:t>
            </a:r>
            <a:r>
              <a:rPr lang="ja-JP" altLang="en-US" sz="1400" dirty="0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パン</a:t>
            </a:r>
          </a:p>
        </p:txBody>
      </p:sp>
      <p:sp>
        <p:nvSpPr>
          <p:cNvPr id="38" name="正方形/長方形 37"/>
          <p:cNvSpPr/>
          <p:nvPr/>
        </p:nvSpPr>
        <p:spPr>
          <a:xfrm rot="238676">
            <a:off x="6168588" y="1914293"/>
            <a:ext cx="1908000" cy="1440000"/>
          </a:xfrm>
          <a:prstGeom prst="rect">
            <a:avLst/>
          </a:prstGeom>
          <a:solidFill>
            <a:srgbClr val="FF0000"/>
          </a:solidFill>
          <a:ln w="6350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綜合排名前</a:t>
            </a:r>
            <a:r>
              <a:rPr lang="en-US" altLang="zh-TW" sz="14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15</a:t>
            </a:r>
            <a:r>
              <a:rPr lang="zh-TW" altLang="en-US" sz="140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名</a:t>
            </a:r>
            <a:endParaRPr lang="ja-JP" altLang="en-US" sz="1400" dirty="0">
              <a:solidFill>
                <a:schemeClr val="bg1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30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</Words>
  <Application>Microsoft Office PowerPoint</Application>
  <PresentationFormat>寬螢幕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游ゴシック Medium</vt:lpstr>
      <vt:lpstr>Arial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2022-04-15T07:35:35Z</dcterms:modified>
</cp:coreProperties>
</file>