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58" d="100"/>
          <a:sy n="58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F512AD-C75B-4CE1-94F2-903C32B12E3E}"/>
              </a:ext>
            </a:extLst>
          </p:cNvPr>
          <p:cNvSpPr/>
          <p:nvPr/>
        </p:nvSpPr>
        <p:spPr>
          <a:xfrm>
            <a:off x="590203" y="466938"/>
            <a:ext cx="160435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明朝体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2AE3DE-4800-403F-895D-CA257475D395}"/>
              </a:ext>
            </a:extLst>
          </p:cNvPr>
          <p:cNvSpPr txBox="1"/>
          <p:nvPr/>
        </p:nvSpPr>
        <p:spPr>
          <a:xfrm>
            <a:off x="590204" y="903021"/>
            <a:ext cx="5960226" cy="64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latin typeface="游明朝" panose="02020400000000000000" pitchFamily="18" charset="-128"/>
                <a:ea typeface="游明朝" panose="02020400000000000000" pitchFamily="18" charset="-128"/>
              </a:rPr>
              <a:t>游明朝</a:t>
            </a:r>
            <a:endParaRPr lang="en-US" altLang="ja-JP" sz="4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MS </a:t>
            </a:r>
            <a:r>
              <a:rPr lang="ja-JP" altLang="en-US" sz="4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明朝</a:t>
            </a:r>
            <a:endParaRPr lang="en-US" altLang="ja-JP" sz="4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000" dirty="0">
                <a:latin typeface="HG明朝B" panose="02020809000000000000" pitchFamily="17" charset="-128"/>
                <a:ea typeface="HG明朝B" panose="02020809000000000000" pitchFamily="17" charset="-128"/>
              </a:rPr>
              <a:t>HG</a:t>
            </a:r>
            <a:r>
              <a:rPr lang="ja-JP" altLang="en-US" sz="4000" dirty="0">
                <a:latin typeface="HG明朝B" panose="02020809000000000000" pitchFamily="17" charset="-128"/>
                <a:ea typeface="HG明朝B" panose="02020809000000000000" pitchFamily="17" charset="-128"/>
              </a:rPr>
              <a:t>明朝</a:t>
            </a:r>
            <a:r>
              <a:rPr lang="en-US" altLang="ja-JP" sz="4000" dirty="0">
                <a:latin typeface="HG明朝B" panose="02020809000000000000" pitchFamily="17" charset="-128"/>
                <a:ea typeface="HG明朝B" panose="02020809000000000000" pitchFamily="17" charset="-128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ja-JP" sz="4000" dirty="0">
                <a:latin typeface="HG明朝E" panose="02020909000000000000" pitchFamily="17" charset="-128"/>
                <a:ea typeface="HG明朝E" panose="02020909000000000000" pitchFamily="17" charset="-128"/>
              </a:rPr>
              <a:t>HG</a:t>
            </a:r>
            <a:r>
              <a:rPr lang="ja-JP" altLang="en-US" sz="4000" dirty="0">
                <a:latin typeface="HG明朝E" panose="02020909000000000000" pitchFamily="17" charset="-128"/>
                <a:ea typeface="HG明朝E" panose="02020909000000000000" pitchFamily="17" charset="-128"/>
              </a:rPr>
              <a:t>明朝</a:t>
            </a:r>
            <a:r>
              <a:rPr lang="en-US" altLang="ja-JP" sz="4000" dirty="0">
                <a:latin typeface="HG明朝E" panose="02020909000000000000" pitchFamily="17" charset="-128"/>
                <a:ea typeface="HG明朝E" panose="02020909000000000000" pitchFamily="17" charset="-128"/>
              </a:rPr>
              <a:t>E</a:t>
            </a:r>
          </a:p>
          <a:p>
            <a:pPr>
              <a:lnSpc>
                <a:spcPct val="150000"/>
              </a:lnSpc>
            </a:pPr>
            <a:r>
              <a:rPr kumimoji="1" lang="en-US" altLang="ja-JP" sz="4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HGP</a:t>
            </a:r>
            <a:r>
              <a:rPr kumimoji="1" lang="ja-JP" altLang="en-US" sz="4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創英ﾌﾟﾚｾﾞﾝｽ</a:t>
            </a:r>
            <a:r>
              <a:rPr kumimoji="1" lang="en-US" altLang="ja-JP" sz="4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EB</a:t>
            </a:r>
          </a:p>
          <a:p>
            <a:pPr>
              <a:lnSpc>
                <a:spcPct val="150000"/>
              </a:lnSpc>
            </a:pPr>
            <a:r>
              <a:rPr kumimoji="1" lang="en-US" altLang="ja-JP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HGS</a:t>
            </a:r>
            <a:r>
              <a:rPr kumimoji="1" lang="ja-JP" altLang="en-US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創英ﾌﾟﾚｾﾞﾝｽ</a:t>
            </a:r>
            <a:r>
              <a:rPr kumimoji="1" lang="en-US" altLang="ja-JP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EB</a:t>
            </a:r>
          </a:p>
          <a:p>
            <a:pPr>
              <a:lnSpc>
                <a:spcPct val="150000"/>
              </a:lnSpc>
            </a:pPr>
            <a:endParaRPr kumimoji="1" lang="ja-JP" altLang="en-US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F14900-74B5-4D67-B32C-0FE98BDADC24}"/>
              </a:ext>
            </a:extLst>
          </p:cNvPr>
          <p:cNvSpPr/>
          <p:nvPr/>
        </p:nvSpPr>
        <p:spPr>
          <a:xfrm>
            <a:off x="6550430" y="466938"/>
            <a:ext cx="160435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ゴシック体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95442A-4A61-4A2E-AD10-09511813FDDD}"/>
              </a:ext>
            </a:extLst>
          </p:cNvPr>
          <p:cNvSpPr txBox="1"/>
          <p:nvPr/>
        </p:nvSpPr>
        <p:spPr>
          <a:xfrm>
            <a:off x="6550431" y="903021"/>
            <a:ext cx="5960226" cy="548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游ゴシック</a:t>
            </a:r>
            <a:endParaRPr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メイリオ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MS 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ゴシック</a:t>
            </a:r>
            <a:endParaRPr lang="en-US" altLang="ja-JP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4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HGS</a:t>
            </a:r>
            <a:r>
              <a:rPr kumimoji="1" lang="ja-JP" altLang="en-US" sz="4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ゴシック</a:t>
            </a:r>
            <a:r>
              <a:rPr kumimoji="1" lang="en-US" altLang="ja-JP" sz="4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E</a:t>
            </a:r>
          </a:p>
          <a:p>
            <a:pPr>
              <a:lnSpc>
                <a:spcPct val="150000"/>
              </a:lnSpc>
            </a:pPr>
            <a:r>
              <a:rPr lang="en-US" altLang="ja-JP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HGP</a:t>
            </a:r>
            <a:r>
              <a:rPr lang="ja-JP" altLang="en-US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創英角ゴシック</a:t>
            </a:r>
            <a:r>
              <a:rPr lang="en-US" altLang="ja-JP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UB</a:t>
            </a:r>
          </a:p>
          <a:p>
            <a:pPr>
              <a:lnSpc>
                <a:spcPct val="150000"/>
              </a:lnSpc>
            </a:pPr>
            <a:r>
              <a:rPr kumimoji="1" lang="en-US" altLang="ja-JP" sz="4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HG</a:t>
            </a:r>
            <a:r>
              <a:rPr kumimoji="1" lang="ja-JP" altLang="en-US" sz="4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丸ゴシック</a:t>
            </a:r>
            <a:r>
              <a:rPr kumimoji="1" lang="en-US" altLang="ja-JP" sz="4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M-PRO</a:t>
            </a:r>
            <a:endParaRPr kumimoji="1" lang="ja-JP" altLang="en-US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228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F512AD-C75B-4CE1-94F2-903C32B12E3E}"/>
              </a:ext>
            </a:extLst>
          </p:cNvPr>
          <p:cNvSpPr/>
          <p:nvPr/>
        </p:nvSpPr>
        <p:spPr>
          <a:xfrm>
            <a:off x="590203" y="466938"/>
            <a:ext cx="160435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游明朝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2AE3DE-4800-403F-895D-CA257475D395}"/>
              </a:ext>
            </a:extLst>
          </p:cNvPr>
          <p:cNvSpPr txBox="1"/>
          <p:nvPr/>
        </p:nvSpPr>
        <p:spPr>
          <a:xfrm>
            <a:off x="590204" y="903021"/>
            <a:ext cx="5960226" cy="277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latin typeface="游明朝" panose="02020400000000000000" pitchFamily="18" charset="-128"/>
                <a:ea typeface="游明朝" panose="02020400000000000000" pitchFamily="18" charset="-128"/>
              </a:rPr>
              <a:t>游明朝</a:t>
            </a:r>
            <a:endParaRPr kumimoji="1" lang="en-US" altLang="ja-JP" sz="4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游明朝 </a:t>
            </a:r>
            <a:r>
              <a:rPr kumimoji="1" lang="en-US" altLang="ja-JP" sz="4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Light</a:t>
            </a: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游明朝 </a:t>
            </a:r>
            <a:r>
              <a:rPr kumimoji="1" lang="en-US" altLang="ja-JP" sz="4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Demibold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F14900-74B5-4D67-B32C-0FE98BDADC24}"/>
              </a:ext>
            </a:extLst>
          </p:cNvPr>
          <p:cNvSpPr/>
          <p:nvPr/>
        </p:nvSpPr>
        <p:spPr>
          <a:xfrm>
            <a:off x="6550430" y="466938"/>
            <a:ext cx="160435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游ゴシック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95442A-4A61-4A2E-AD10-09511813FDDD}"/>
              </a:ext>
            </a:extLst>
          </p:cNvPr>
          <p:cNvSpPr txBox="1"/>
          <p:nvPr/>
        </p:nvSpPr>
        <p:spPr>
          <a:xfrm>
            <a:off x="6550431" y="903021"/>
            <a:ext cx="5960226" cy="277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游ゴシック</a:t>
            </a:r>
            <a:endParaRPr kumimoji="1"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游ゴシック </a:t>
            </a:r>
            <a:r>
              <a:rPr kumimoji="1" lang="en-US" altLang="ja-JP" sz="4000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Light</a:t>
            </a: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游ゴシック </a:t>
            </a:r>
            <a:r>
              <a:rPr kumimoji="1" lang="en-US" altLang="ja-JP" sz="4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Medium</a:t>
            </a:r>
            <a:endParaRPr lang="en-US" altLang="ja-JP" sz="4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63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56</Words>
  <Application>Microsoft Office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20" baseType="lpstr">
      <vt:lpstr>HGP創英ﾌﾟﾚｾﾞﾝｽEB</vt:lpstr>
      <vt:lpstr>HGP創英角ｺﾞｼｯｸUB</vt:lpstr>
      <vt:lpstr>HGSｺﾞｼｯｸM</vt:lpstr>
      <vt:lpstr>HGS創英ﾌﾟﾚｾﾞﾝｽEB</vt:lpstr>
      <vt:lpstr>HG丸ｺﾞｼｯｸM-PRO</vt:lpstr>
      <vt:lpstr>HG明朝B</vt:lpstr>
      <vt:lpstr>HG明朝E</vt:lpstr>
      <vt:lpstr>ＭＳ ゴシック</vt:lpstr>
      <vt:lpstr>ＭＳ 明朝</vt:lpstr>
      <vt:lpstr>メイリオ</vt:lpstr>
      <vt:lpstr>游ゴシック</vt:lpstr>
      <vt:lpstr>游ゴシック Light</vt:lpstr>
      <vt:lpstr>游ゴシック Medium</vt:lpstr>
      <vt:lpstr>游明朝</vt:lpstr>
      <vt:lpstr>游明朝 Demibold</vt:lpstr>
      <vt:lpstr>游明朝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2021-06-19T00:54:53Z</dcterms:modified>
</cp:coreProperties>
</file>