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CF4EFAB-B873-410B-A0A1-E57C03E1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9577"/>
              </p:ext>
            </p:extLst>
          </p:nvPr>
        </p:nvGraphicFramePr>
        <p:xfrm>
          <a:off x="640469" y="294289"/>
          <a:ext cx="5292000" cy="633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見やすい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46188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読みやすい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57679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わかりやすい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3852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はっきりした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5411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UD デジタル 教科書体 N-R" panose="02020400000000000000" pitchFamily="17" charset="-128"/>
                          <a:ea typeface="UD デジタル 教科書体 N-R" panose="02020400000000000000" pitchFamily="17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几帳面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男性的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31414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HG行書体" panose="03000609000000000000" pitchFamily="65" charset="-128"/>
                          <a:ea typeface="HG行書体" panose="03000609000000000000" pitchFamily="65" charset="-128"/>
                        </a:rPr>
                        <a:t>美しい日本語</a:t>
                      </a:r>
                      <a:endParaRPr kumimoji="1" lang="en-US" altLang="ja-JP" sz="2800" dirty="0">
                        <a:latin typeface="HG行書体" panose="03000609000000000000" pitchFamily="65" charset="-128"/>
                        <a:ea typeface="HG行書体" panose="03000609000000000000" pitchFamily="65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優雅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有澤太楷書" panose="03000509000000000000" pitchFamily="65" charset="-128"/>
                          <a:ea typeface="有澤太楷書" panose="03000509000000000000" pitchFamily="65" charset="-128"/>
                        </a:rPr>
                        <a:t>美しい日本語</a:t>
                      </a:r>
                      <a:endParaRPr kumimoji="1" lang="en-US" altLang="ja-JP" sz="2800" dirty="0">
                        <a:latin typeface="有澤太楷書" panose="03000509000000000000" pitchFamily="65" charset="-128"/>
                        <a:ea typeface="有澤太楷書" panose="03000509000000000000" pitchFamily="65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華麗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279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江戸勘亭流" panose="03000A09000000000000" pitchFamily="65" charset="-128"/>
                          <a:ea typeface="江戸勘亭流" panose="03000A09000000000000" pitchFamily="65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伝統的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恋文ペン字" panose="02000609000000000000" pitchFamily="1" charset="-128"/>
                          <a:ea typeface="恋文ペン字" panose="02000609000000000000" pitchFamily="1" charset="-128"/>
                        </a:rPr>
                        <a:t>美しい日本語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手書き風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39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3FF4895-8B5F-4268-B9AD-EC8742A3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90931"/>
              </p:ext>
            </p:extLst>
          </p:nvPr>
        </p:nvGraphicFramePr>
        <p:xfrm>
          <a:off x="6274013" y="261000"/>
          <a:ext cx="5292000" cy="633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27th birthday</a:t>
                      </a:r>
                      <a:endParaRPr lang="ja-JP" alt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見やすい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61812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27th birthday</a:t>
                      </a:r>
                      <a:endParaRPr lang="ja-JP" altLang="en-US" sz="2800" dirty="0"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はっきりした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239819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洗練された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わかりやすい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94206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新聞記事風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88727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格式ある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18383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  <a:ea typeface="+mn-ea"/>
                          <a:cs typeface="+mn-cs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強い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11311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目立つ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1689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きれい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52964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27th birthday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読みやすい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6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2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65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2" baseType="lpstr">
      <vt:lpstr>BIZ UDゴシック</vt:lpstr>
      <vt:lpstr>HGP創英角ｺﾞｼｯｸUB</vt:lpstr>
      <vt:lpstr>HG行書体</vt:lpstr>
      <vt:lpstr>UD デジタル 教科書体 N-R</vt:lpstr>
      <vt:lpstr>メイリオ</vt:lpstr>
      <vt:lpstr>江戸勘亭流</vt:lpstr>
      <vt:lpstr>有澤太楷書</vt:lpstr>
      <vt:lpstr>恋文ペン字</vt:lpstr>
      <vt:lpstr>游ゴシック</vt:lpstr>
      <vt:lpstr>游ゴシック Light</vt:lpstr>
      <vt:lpstr>游明朝</vt:lpstr>
      <vt:lpstr>Arial</vt:lpstr>
      <vt:lpstr>Cambria</vt:lpstr>
      <vt:lpstr>Century Gothic</vt:lpstr>
      <vt:lpstr>Garamond</vt:lpstr>
      <vt:lpstr>Georgia</vt:lpstr>
      <vt:lpstr>Impact</vt:lpstr>
      <vt:lpstr>Segoe UI</vt:lpstr>
      <vt:lpstr>Times New Roman</vt:lpstr>
      <vt:lpstr>Verdana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2021-09-01T01:19:14Z</dcterms:modified>
</cp:coreProperties>
</file>