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63" r:id="rId4"/>
    <p:sldId id="272" r:id="rId5"/>
    <p:sldId id="273" r:id="rId6"/>
    <p:sldId id="275" r:id="rId7"/>
    <p:sldId id="276" r:id="rId8"/>
    <p:sldId id="277"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3" autoAdjust="0"/>
    <p:restoredTop sz="94660"/>
  </p:normalViewPr>
  <p:slideViewPr>
    <p:cSldViewPr snapToGrid="0">
      <p:cViewPr varScale="1">
        <p:scale>
          <a:sx n="58" d="100"/>
          <a:sy n="58" d="100"/>
        </p:scale>
        <p:origin x="40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736FA6-6064-406A-9731-63C4F2DCA5C2}"/>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2DCBD93-5F4D-4FD9-BE3D-E267731CC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C7A5A7B-C2A4-4608-ACE4-F1A3DFE065A8}"/>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22E1B5CB-1FA5-494C-A55E-6C6979F7ED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E9C711-3F7E-4A96-86CF-EAE6B396A0C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18735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92D582-0EFC-4DE4-B25C-93D42A24C7E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EBDCB0-0F8A-4654-923F-4ACB17D99DC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39D9A21-1113-420E-BE9A-88F8CCFFA5AB}"/>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AB14229C-685F-45C5-933C-1913B8A4AFC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94AAFFA-7E6D-4DC2-9B91-3B918E9595D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94706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FF2D509-0765-4B88-8D27-5CFE022FC3E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905F6A-6EA5-4B0E-91AD-D6109EE4078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CA76B86-9706-4501-88D2-5D1ED9B8ACB5}"/>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A2BB5D09-7F2C-414C-8EB6-BF0186AC327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1C4FC4-40E2-4497-B92F-86DEDE8AC62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705667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4814B4-CE33-4B79-8C2B-B55DC9AD9A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44202AB-130C-40CC-B7C6-F5CE544BCA18}"/>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DF93887-872C-424D-89A6-73A2314AC62F}"/>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C332DEEE-F9A5-4814-83B6-83E3A70A78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33B34C8-5C5C-4331-975C-E23F5CCB5E2A}"/>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737955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63F750-A0F4-4661-AABF-6BD75C05E90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5019FD5-88D5-4B73-AED5-F6F31D6A7A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45AF725-2CAD-48E9-93FB-E8D3E530F5FF}"/>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5883623C-7C0E-424F-AABE-111349EB29A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996584-0FAD-4E35-937D-BB5D13EA0C5B}"/>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77064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BB08D8D-F6DD-4239-AEEB-74248907357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8554344-079A-4295-8896-4BD935CA15C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121BA9C-2C99-4543-9B74-623E6AB7D6C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69A491E-083E-435C-8B90-DCF4FC227A72}"/>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25598CDB-F742-4624-8EA4-1D52F34ADA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E414603-0F80-4534-B6CB-6F98944C46D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054593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47AADD-D6E0-4805-ACCB-3084B9C4D1C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E354A-92F6-46B9-AF9C-F2A1383C1E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C730A0F-D978-4C84-9029-6D3D3013448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CDCE9F6-AD88-4F59-A956-319DA3143D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3B9223B-DD9E-4A84-9842-03CCAC36BA3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832B730-FBAC-4914-B794-CF817649DA98}"/>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8" name="フッター プレースホルダー 7">
            <a:extLst>
              <a:ext uri="{FF2B5EF4-FFF2-40B4-BE49-F238E27FC236}">
                <a16:creationId xmlns:a16="http://schemas.microsoft.com/office/drawing/2014/main" id="{5EFF620D-2827-4DF6-83BC-3C8FDF74D99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C033A9E-31E2-42EB-8407-13159FF22294}"/>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988591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C3DFCC-2A3F-44F5-AACE-5373B1567B2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660A4-E1A5-4DBA-8E7F-9274216234D2}"/>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4" name="フッター プレースホルダー 3">
            <a:extLst>
              <a:ext uri="{FF2B5EF4-FFF2-40B4-BE49-F238E27FC236}">
                <a16:creationId xmlns:a16="http://schemas.microsoft.com/office/drawing/2014/main" id="{9CD7F4C8-19CA-4414-9C4E-77F8E919825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53162EB-1CDC-4D04-B508-0688CC50571E}"/>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67085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2EF002-3D49-45C5-995A-C31A18928FAE}"/>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3" name="フッター プレースホルダー 2">
            <a:extLst>
              <a:ext uri="{FF2B5EF4-FFF2-40B4-BE49-F238E27FC236}">
                <a16:creationId xmlns:a16="http://schemas.microsoft.com/office/drawing/2014/main" id="{4316464F-2B83-4E89-9645-B22991BEF7A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7825646-9B3D-4916-A32C-9F95F653456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7021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91D753-4782-425C-89AD-27A3B012D5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0B15D1-0B11-4D1E-9653-F332309890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06E3C90D-8AC4-4CB1-B2BF-155D14623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AF2903B-24ED-446D-9FEB-0FA2A81959DD}"/>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2186D98F-A638-477A-B3D4-13DF785597D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C5EDBC7-D3C2-425E-82F2-56037BB1B541}"/>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53691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A84A8A5-E7E4-4D6B-B663-576DCDE4E46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F7FDF7D-3B52-4283-9055-636C16A725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9E2EFBD-3399-40B1-94F0-19771C6811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BDA2F52-325F-4C44-9B53-0F2A93133546}"/>
              </a:ext>
            </a:extLst>
          </p:cNvPr>
          <p:cNvSpPr>
            <a:spLocks noGrp="1"/>
          </p:cNvSpPr>
          <p:nvPr>
            <p:ph type="dt" sz="half" idx="10"/>
          </p:nvPr>
        </p:nvSpPr>
        <p:spPr/>
        <p:txBody>
          <a:bodyPr/>
          <a:lstStyle/>
          <a:p>
            <a:fld id="{5F5E73DD-94A0-4EED-B6D8-1EB00CE25848}" type="datetimeFigureOut">
              <a:rPr kumimoji="1" lang="ja-JP" altLang="en-US" smtClean="0"/>
              <a:t>2021/9/1</a:t>
            </a:fld>
            <a:endParaRPr kumimoji="1" lang="ja-JP" altLang="en-US"/>
          </a:p>
        </p:txBody>
      </p:sp>
      <p:sp>
        <p:nvSpPr>
          <p:cNvPr id="6" name="フッター プレースホルダー 5">
            <a:extLst>
              <a:ext uri="{FF2B5EF4-FFF2-40B4-BE49-F238E27FC236}">
                <a16:creationId xmlns:a16="http://schemas.microsoft.com/office/drawing/2014/main" id="{ADD0B713-606F-455A-93FF-F5B26ACF2F0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045B6F5-7A04-44D5-9101-0AAE55D5DC3F}"/>
              </a:ext>
            </a:extLst>
          </p:cNvPr>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0538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332F1B2-068C-4909-B904-E545FA683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AB8925-2AEA-4DF6-9C71-B3505A1A4C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462904-EC04-49B2-BB7E-3A6499E0E4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2021/9/1</a:t>
            </a:fld>
            <a:endParaRPr kumimoji="1" lang="ja-JP" altLang="en-US"/>
          </a:p>
        </p:txBody>
      </p:sp>
      <p:sp>
        <p:nvSpPr>
          <p:cNvPr id="5" name="フッター プレースホルダー 4">
            <a:extLst>
              <a:ext uri="{FF2B5EF4-FFF2-40B4-BE49-F238E27FC236}">
                <a16:creationId xmlns:a16="http://schemas.microsoft.com/office/drawing/2014/main" id="{5DD4642C-178A-4CEA-91AF-B3DE334031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0BF9160-5280-4148-A6AC-A78F5128DD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306797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2028701" y="1233598"/>
            <a:ext cx="6067083" cy="2862322"/>
          </a:xfrm>
          <a:prstGeom prst="rect">
            <a:avLst/>
          </a:prstGeom>
        </p:spPr>
        <p:txBody>
          <a:bodyPr wrap="square">
            <a:spAutoFit/>
          </a:bodyPr>
          <a:lstStyle/>
          <a:p>
            <a:pPr algn="just">
              <a:spcAft>
                <a:spcPts val="1200"/>
              </a:spcAft>
            </a:pPr>
            <a:r>
              <a:rPr lang="ja-JP" altLang="en-US" sz="2800" dirty="0">
                <a:latin typeface="+mn-ea"/>
              </a:rPr>
              <a:t>本文に游ゴシック</a:t>
            </a:r>
            <a:endParaRPr lang="en-US" altLang="ja-JP" sz="2800" dirty="0">
              <a:latin typeface="+mn-ea"/>
            </a:endParaRPr>
          </a:p>
          <a:p>
            <a:pPr algn="just">
              <a:spcAft>
                <a:spcPts val="1200"/>
              </a:spcAft>
            </a:pPr>
            <a:r>
              <a:rPr lang="ja-JP" altLang="en-US" sz="2800" dirty="0">
                <a:latin typeface="游ゴシック Medium" panose="020B0500000000000000" pitchFamily="50" charset="-128"/>
                <a:ea typeface="游ゴシック Medium" panose="020B0500000000000000" pitchFamily="50" charset="-128"/>
              </a:rPr>
              <a:t>見出しに游ゴシック </a:t>
            </a:r>
            <a:r>
              <a:rPr lang="en-US" altLang="ja-JP" sz="2800" dirty="0">
                <a:latin typeface="游ゴシック Medium" panose="020B0500000000000000" pitchFamily="50" charset="-128"/>
                <a:ea typeface="游ゴシック Medium" panose="020B0500000000000000" pitchFamily="50" charset="-128"/>
              </a:rPr>
              <a:t>Medium</a:t>
            </a:r>
          </a:p>
          <a:p>
            <a:pPr algn="just">
              <a:spcAft>
                <a:spcPts val="1200"/>
              </a:spcAft>
            </a:pPr>
            <a:r>
              <a:rPr lang="ja-JP" altLang="en-US" sz="2800" dirty="0">
                <a:latin typeface="+mn-ea"/>
              </a:rPr>
              <a:t>本文に游明朝</a:t>
            </a:r>
            <a:endParaRPr lang="en-US" altLang="ja-JP" sz="2800" dirty="0">
              <a:latin typeface="+mn-ea"/>
            </a:endParaRPr>
          </a:p>
          <a:p>
            <a:pPr algn="just">
              <a:spcAft>
                <a:spcPts val="1200"/>
              </a:spcAft>
            </a:pPr>
            <a:r>
              <a:rPr lang="ja-JP" altLang="en-US" sz="2800" dirty="0">
                <a:latin typeface="游明朝 Demibold" panose="02020600000000000000" pitchFamily="18" charset="-128"/>
                <a:ea typeface="游明朝 Demibold" panose="02020600000000000000" pitchFamily="18" charset="-128"/>
              </a:rPr>
              <a:t>見出しに游明朝 </a:t>
            </a:r>
            <a:r>
              <a:rPr lang="en-US" altLang="ja-JP" sz="2800" dirty="0">
                <a:latin typeface="游明朝 Demibold" panose="02020600000000000000" pitchFamily="18" charset="-128"/>
                <a:ea typeface="游明朝 Demibold" panose="02020600000000000000" pitchFamily="18" charset="-128"/>
              </a:rPr>
              <a:t>Demibold</a:t>
            </a:r>
            <a:endParaRPr lang="en-US" altLang="ja-JP" sz="2800" dirty="0">
              <a:latin typeface="游ゴシック Medium" panose="020B0500000000000000" pitchFamily="50" charset="-128"/>
              <a:ea typeface="游ゴシック Medium" panose="020B0500000000000000" pitchFamily="50" charset="-128"/>
            </a:endParaRPr>
          </a:p>
          <a:p>
            <a:pPr algn="just">
              <a:spcAft>
                <a:spcPts val="1200"/>
              </a:spcAft>
            </a:pPr>
            <a:r>
              <a:rPr lang="ja-JP" altLang="en-US" sz="2800" dirty="0">
                <a:latin typeface="メイリオ" panose="020B0604030504040204" pitchFamily="50" charset="-128"/>
                <a:ea typeface="メイリオ" panose="020B0604030504040204" pitchFamily="50" charset="-128"/>
              </a:rPr>
              <a:t>本文と見出しにメイリオ</a:t>
            </a:r>
            <a:endParaRPr lang="en-US" altLang="ja-JP" sz="28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54261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816AFAC-0B66-411C-820A-BD25B49FA445}"/>
              </a:ext>
            </a:extLst>
          </p:cNvPr>
          <p:cNvSpPr/>
          <p:nvPr/>
        </p:nvSpPr>
        <p:spPr>
          <a:xfrm>
            <a:off x="2028701" y="1233598"/>
            <a:ext cx="6067083" cy="3447098"/>
          </a:xfrm>
          <a:prstGeom prst="rect">
            <a:avLst/>
          </a:prstGeom>
        </p:spPr>
        <p:txBody>
          <a:bodyPr wrap="square">
            <a:spAutoFit/>
          </a:bodyPr>
          <a:lstStyle/>
          <a:p>
            <a:pPr algn="just">
              <a:spcAft>
                <a:spcPts val="1200"/>
              </a:spcAft>
            </a:pPr>
            <a:r>
              <a:rPr lang="en-US" altLang="ja-JP" sz="2800" dirty="0">
                <a:latin typeface="ＭＳ ゴシック" panose="020B0609070205080204" pitchFamily="49" charset="-128"/>
                <a:ea typeface="ＭＳ ゴシック" panose="020B0609070205080204" pitchFamily="49" charset="-128"/>
              </a:rPr>
              <a:t>MS</a:t>
            </a:r>
            <a:r>
              <a:rPr lang="ja-JP" altLang="en-US" sz="2800" dirty="0">
                <a:latin typeface="ＭＳ ゴシック" panose="020B0609070205080204" pitchFamily="49" charset="-128"/>
                <a:ea typeface="ＭＳ ゴシック" panose="020B0609070205080204" pitchFamily="49" charset="-128"/>
              </a:rPr>
              <a:t>ゴシック</a:t>
            </a:r>
            <a:endParaRPr lang="en-US" altLang="ja-JP" sz="2800" dirty="0">
              <a:latin typeface="ＭＳ ゴシック" panose="020B0609070205080204" pitchFamily="49" charset="-128"/>
              <a:ea typeface="ＭＳ ゴシック" panose="020B0609070205080204" pitchFamily="49" charset="-128"/>
            </a:endParaRPr>
          </a:p>
          <a:p>
            <a:pPr algn="just">
              <a:spcAft>
                <a:spcPts val="1200"/>
              </a:spcAft>
            </a:pPr>
            <a:r>
              <a:rPr lang="en-US" altLang="ja-JP" sz="2800" dirty="0">
                <a:latin typeface="ＭＳ 明朝" panose="02020609040205080304" pitchFamily="17" charset="-128"/>
                <a:ea typeface="ＭＳ 明朝" panose="02020609040205080304" pitchFamily="17" charset="-128"/>
              </a:rPr>
              <a:t>MS</a:t>
            </a:r>
            <a:r>
              <a:rPr lang="ja-JP" altLang="en-US" sz="2800" dirty="0">
                <a:latin typeface="ＭＳ 明朝" panose="02020609040205080304" pitchFamily="17" charset="-128"/>
                <a:ea typeface="ＭＳ 明朝" panose="02020609040205080304" pitchFamily="17" charset="-128"/>
              </a:rPr>
              <a:t>明朝</a:t>
            </a:r>
            <a:endParaRPr lang="en-US" altLang="ja-JP" sz="2800" dirty="0">
              <a:latin typeface="ＭＳ 明朝" panose="02020609040205080304" pitchFamily="17" charset="-128"/>
              <a:ea typeface="ＭＳ 明朝" panose="02020609040205080304" pitchFamily="17" charset="-128"/>
            </a:endParaRPr>
          </a:p>
          <a:p>
            <a:pPr algn="just">
              <a:spcAft>
                <a:spcPts val="1200"/>
              </a:spcAft>
            </a:pPr>
            <a:r>
              <a:rPr lang="en-US" altLang="ja-JP" sz="2800" dirty="0">
                <a:latin typeface="HGｺﾞｼｯｸE" panose="020B0909000000000000" pitchFamily="49" charset="-128"/>
                <a:ea typeface="HGｺﾞｼｯｸE" panose="020B0909000000000000" pitchFamily="49" charset="-128"/>
              </a:rPr>
              <a:t>HG</a:t>
            </a:r>
            <a:r>
              <a:rPr lang="ja-JP" altLang="en-US" sz="2800" dirty="0">
                <a:latin typeface="HGｺﾞｼｯｸE" panose="020B0909000000000000" pitchFamily="49" charset="-128"/>
                <a:ea typeface="HGｺﾞｼｯｸE" panose="020B0909000000000000" pitchFamily="49" charset="-128"/>
              </a:rPr>
              <a:t>ゴシック</a:t>
            </a:r>
            <a:r>
              <a:rPr lang="en-US" altLang="ja-JP" sz="2800" dirty="0">
                <a:latin typeface="HGｺﾞｼｯｸE" panose="020B0909000000000000" pitchFamily="49" charset="-128"/>
                <a:ea typeface="HGｺﾞｼｯｸE" panose="020B0909000000000000" pitchFamily="49" charset="-128"/>
              </a:rPr>
              <a:t>E</a:t>
            </a:r>
          </a:p>
          <a:p>
            <a:pPr algn="just">
              <a:spcAft>
                <a:spcPts val="1200"/>
              </a:spcAft>
            </a:pPr>
            <a:r>
              <a:rPr lang="en-US" altLang="ja-JP" sz="2800" dirty="0">
                <a:latin typeface="HG明朝E" panose="02020909000000000000" pitchFamily="17" charset="-128"/>
                <a:ea typeface="HG明朝E" panose="02020909000000000000" pitchFamily="17" charset="-128"/>
              </a:rPr>
              <a:t>HG</a:t>
            </a:r>
            <a:r>
              <a:rPr lang="ja-JP" altLang="en-US" sz="2800" dirty="0">
                <a:latin typeface="HG明朝E" panose="02020909000000000000" pitchFamily="17" charset="-128"/>
                <a:ea typeface="HG明朝E" panose="02020909000000000000" pitchFamily="17" charset="-128"/>
              </a:rPr>
              <a:t>明朝</a:t>
            </a:r>
            <a:r>
              <a:rPr lang="en-US" altLang="ja-JP" sz="2800" dirty="0">
                <a:latin typeface="HG明朝E" panose="02020909000000000000" pitchFamily="17" charset="-128"/>
                <a:ea typeface="HG明朝E" panose="02020909000000000000" pitchFamily="17" charset="-128"/>
              </a:rPr>
              <a:t>E</a:t>
            </a:r>
          </a:p>
          <a:p>
            <a:pPr algn="just">
              <a:spcAft>
                <a:spcPts val="1200"/>
              </a:spcAft>
            </a:pPr>
            <a:r>
              <a:rPr lang="en-US" altLang="zh-TW" sz="2800" dirty="0">
                <a:latin typeface="HGP創英角ｺﾞｼｯｸUB" panose="020B0900000000000000" pitchFamily="50" charset="-128"/>
                <a:ea typeface="HGP創英角ｺﾞｼｯｸUB" panose="020B0900000000000000" pitchFamily="50" charset="-128"/>
              </a:rPr>
              <a:t>HGP</a:t>
            </a:r>
            <a:r>
              <a:rPr lang="zh-TW" altLang="en-US" sz="2800" dirty="0">
                <a:latin typeface="HGP創英角ｺﾞｼｯｸUB" panose="020B0900000000000000" pitchFamily="50" charset="-128"/>
                <a:ea typeface="HGP創英角ｺﾞｼｯｸUB" panose="020B0900000000000000" pitchFamily="50" charset="-128"/>
              </a:rPr>
              <a:t>創英角ｺﾞｼｯｸ</a:t>
            </a:r>
            <a:r>
              <a:rPr lang="en-US" altLang="zh-TW" sz="2800" dirty="0">
                <a:latin typeface="HGP創英角ｺﾞｼｯｸUB" panose="020B0900000000000000" pitchFamily="50" charset="-128"/>
                <a:ea typeface="HGP創英角ｺﾞｼｯｸUB" panose="020B0900000000000000" pitchFamily="50" charset="-128"/>
              </a:rPr>
              <a:t>UB</a:t>
            </a:r>
          </a:p>
          <a:p>
            <a:pPr algn="just">
              <a:spcAft>
                <a:spcPts val="1200"/>
              </a:spcAft>
            </a:pPr>
            <a:r>
              <a:rPr lang="en-US" altLang="zh-TW" sz="2800" dirty="0">
                <a:latin typeface="HGP創英ﾌﾟﾚｾﾞﾝｽEB" panose="02020800000000000000" pitchFamily="18" charset="-128"/>
                <a:ea typeface="HGP創英ﾌﾟﾚｾﾞﾝｽEB" panose="02020800000000000000" pitchFamily="18" charset="-128"/>
              </a:rPr>
              <a:t>HGP</a:t>
            </a:r>
            <a:r>
              <a:rPr lang="zh-TW" altLang="en-US" sz="2800" dirty="0">
                <a:latin typeface="HGP創英ﾌﾟﾚｾﾞﾝｽEB" panose="02020800000000000000" pitchFamily="18" charset="-128"/>
                <a:ea typeface="HGP創英ﾌﾟﾚｾﾞﾝｽEB" panose="02020800000000000000" pitchFamily="18" charset="-128"/>
              </a:rPr>
              <a:t>創英ﾌﾟﾚｾﾞﾝｽ</a:t>
            </a:r>
            <a:r>
              <a:rPr lang="en-US" altLang="zh-TW" sz="2800" dirty="0">
                <a:latin typeface="HGP創英ﾌﾟﾚｾﾞﾝｽEB" panose="02020800000000000000" pitchFamily="18" charset="-128"/>
                <a:ea typeface="HGP創英ﾌﾟﾚｾﾞﾝｽEB" panose="02020800000000000000" pitchFamily="18" charset="-128"/>
              </a:rPr>
              <a:t>EB</a:t>
            </a:r>
            <a:endParaRPr lang="en-US" altLang="ja-JP" sz="2800" dirty="0">
              <a:latin typeface="HGP創英ﾌﾟﾚｾﾞﾝｽEB" panose="02020800000000000000" pitchFamily="18" charset="-128"/>
              <a:ea typeface="HGP創英ﾌﾟﾚｾﾞﾝｽEB" panose="02020800000000000000" pitchFamily="18" charset="-128"/>
            </a:endParaRPr>
          </a:p>
        </p:txBody>
      </p:sp>
    </p:spTree>
    <p:extLst>
      <p:ext uri="{BB962C8B-B14F-4D97-AF65-F5344CB8AC3E}">
        <p14:creationId xmlns:p14="http://schemas.microsoft.com/office/powerpoint/2010/main" val="387228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1816AFAC-0B66-411C-820A-BD25B49FA445}"/>
              </a:ext>
            </a:extLst>
          </p:cNvPr>
          <p:cNvSpPr/>
          <p:nvPr/>
        </p:nvSpPr>
        <p:spPr>
          <a:xfrm>
            <a:off x="2028701" y="1233598"/>
            <a:ext cx="6067083" cy="2277547"/>
          </a:xfrm>
          <a:prstGeom prst="rect">
            <a:avLst/>
          </a:prstGeom>
        </p:spPr>
        <p:txBody>
          <a:bodyPr wrap="square">
            <a:spAutoFit/>
          </a:bodyPr>
          <a:lstStyle/>
          <a:p>
            <a:pPr algn="just">
              <a:spcAft>
                <a:spcPts val="1200"/>
              </a:spcAft>
            </a:pPr>
            <a:r>
              <a:rPr lang="en-US" altLang="ja-JP" sz="2800" dirty="0">
                <a:latin typeface="HG行書体" panose="03000609000000000000" pitchFamily="65" charset="-128"/>
                <a:ea typeface="HG行書体" panose="03000609000000000000" pitchFamily="65" charset="-128"/>
              </a:rPr>
              <a:t>HG</a:t>
            </a:r>
            <a:r>
              <a:rPr lang="ja-JP" altLang="en-US" sz="2800" dirty="0">
                <a:latin typeface="HG行書体" panose="03000609000000000000" pitchFamily="65" charset="-128"/>
                <a:ea typeface="HG行書体" panose="03000609000000000000" pitchFamily="65" charset="-128"/>
              </a:rPr>
              <a:t>行書体は筆感あるが</a:t>
            </a:r>
            <a:r>
              <a:rPr lang="en-US" altLang="ja-JP" sz="2800" dirty="0">
                <a:latin typeface="HG行書体" panose="03000609000000000000" pitchFamily="65" charset="-128"/>
                <a:ea typeface="HG行書体" panose="03000609000000000000" pitchFamily="65" charset="-128"/>
              </a:rPr>
              <a:t>…</a:t>
            </a:r>
          </a:p>
          <a:p>
            <a:pPr algn="just">
              <a:spcAft>
                <a:spcPts val="1200"/>
              </a:spcAft>
            </a:pPr>
            <a:r>
              <a:rPr lang="ja-JP" altLang="en-US" sz="2800" dirty="0">
                <a:latin typeface="富士ポップ" panose="040F0709000000000000" pitchFamily="49" charset="-128"/>
                <a:ea typeface="富士ポップ" panose="040F0709000000000000" pitchFamily="49" charset="-128"/>
              </a:rPr>
              <a:t>富士</a:t>
            </a:r>
            <a:r>
              <a:rPr lang="en-US" altLang="ja-JP" sz="2800" dirty="0">
                <a:latin typeface="富士ポップ" panose="040F0709000000000000" pitchFamily="49" charset="-128"/>
                <a:ea typeface="富士ポップ" panose="040F0709000000000000" pitchFamily="49" charset="-128"/>
              </a:rPr>
              <a:t>POP</a:t>
            </a:r>
            <a:r>
              <a:rPr lang="ja-JP" altLang="en-US" sz="2800" dirty="0">
                <a:latin typeface="富士ポップ" panose="040F0709000000000000" pitchFamily="49" charset="-128"/>
                <a:ea typeface="富士ポップ" panose="040F0709000000000000" pitchFamily="49" charset="-128"/>
              </a:rPr>
              <a:t>体は面白いが</a:t>
            </a:r>
            <a:r>
              <a:rPr lang="en-US" altLang="ja-JP" sz="2800" dirty="0">
                <a:latin typeface="富士ポップ" panose="040F0709000000000000" pitchFamily="49" charset="-128"/>
                <a:ea typeface="富士ポップ" panose="040F0709000000000000" pitchFamily="49" charset="-128"/>
              </a:rPr>
              <a:t>…</a:t>
            </a:r>
          </a:p>
          <a:p>
            <a:pPr algn="just">
              <a:spcAft>
                <a:spcPts val="1200"/>
              </a:spcAft>
            </a:pPr>
            <a:r>
              <a:rPr lang="en-US" altLang="ja-JP" sz="2800" dirty="0">
                <a:latin typeface="HG教科書体" panose="02020609000000000000" pitchFamily="17" charset="-128"/>
                <a:ea typeface="HG教科書体" panose="02020609000000000000" pitchFamily="17" charset="-128"/>
              </a:rPr>
              <a:t>HG</a:t>
            </a:r>
            <a:r>
              <a:rPr lang="ja-JP" altLang="en-US" sz="2800" dirty="0">
                <a:latin typeface="HG教科書体" panose="02020609000000000000" pitchFamily="17" charset="-128"/>
                <a:ea typeface="HG教科書体" panose="02020609000000000000" pitchFamily="17" charset="-128"/>
              </a:rPr>
              <a:t>教科</a:t>
            </a:r>
            <a:r>
              <a:rPr lang="ja-JP" altLang="en-US" sz="2800">
                <a:latin typeface="HG教科書体" panose="02020609000000000000" pitchFamily="17" charset="-128"/>
                <a:ea typeface="HG教科書体" panose="02020609000000000000" pitchFamily="17" charset="-128"/>
              </a:rPr>
              <a:t>書体は生真面目だが</a:t>
            </a:r>
            <a:r>
              <a:rPr lang="en-US" altLang="ja-JP" sz="2800" dirty="0">
                <a:latin typeface="HG教科書体" panose="02020609000000000000" pitchFamily="17" charset="-128"/>
                <a:ea typeface="HG教科書体" panose="02020609000000000000" pitchFamily="17" charset="-128"/>
              </a:rPr>
              <a:t>…</a:t>
            </a:r>
          </a:p>
          <a:p>
            <a:pPr algn="just">
              <a:spcAft>
                <a:spcPts val="1200"/>
              </a:spcAft>
            </a:pPr>
            <a:r>
              <a:rPr lang="ja-JP" altLang="en-US" sz="2800" dirty="0">
                <a:latin typeface="恋文ペン字" panose="02000609000000000000" pitchFamily="1" charset="-128"/>
                <a:ea typeface="恋文ペン字" panose="02000609000000000000" pitchFamily="1" charset="-128"/>
              </a:rPr>
              <a:t>恋文ペン字は手紙風だが</a:t>
            </a:r>
            <a:r>
              <a:rPr lang="en-US" altLang="ja-JP" sz="2800" dirty="0">
                <a:latin typeface="恋文ペン字" panose="02000609000000000000" pitchFamily="1" charset="-128"/>
                <a:ea typeface="恋文ペン字" panose="02000609000000000000" pitchFamily="1" charset="-128"/>
              </a:rPr>
              <a:t>…</a:t>
            </a:r>
          </a:p>
        </p:txBody>
      </p:sp>
    </p:spTree>
    <p:extLst>
      <p:ext uri="{BB962C8B-B14F-4D97-AF65-F5344CB8AC3E}">
        <p14:creationId xmlns:p14="http://schemas.microsoft.com/office/powerpoint/2010/main" val="1906339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1691244" y="1422593"/>
            <a:ext cx="5638800" cy="646331"/>
          </a:xfrm>
          <a:prstGeom prst="rect">
            <a:avLst/>
          </a:prstGeom>
        </p:spPr>
        <p:txBody>
          <a:bodyPr wrap="square">
            <a:spAutoFit/>
          </a:bodyPr>
          <a:lstStyle/>
          <a:p>
            <a:pPr algn="just"/>
            <a:r>
              <a:rPr lang="ja-JP" altLang="en-US" sz="3600" dirty="0">
                <a:latin typeface="Times New Roman" panose="02020603050405020304" pitchFamily="18" charset="0"/>
                <a:ea typeface="ＭＳ ゴシック" panose="020B0609070205080204" pitchFamily="49" charset="-128"/>
                <a:cs typeface="Times New Roman" panose="02020603050405020304" pitchFamily="18" charset="0"/>
              </a:rPr>
              <a:t>文字デザインの世界</a:t>
            </a:r>
            <a:endParaRPr lang="en-US" altLang="ja-JP" sz="3600" dirty="0">
              <a:latin typeface="Times New Roman" panose="02020603050405020304" pitchFamily="18" charset="0"/>
              <a:ea typeface="ＭＳ ゴシック" panose="020B0609070205080204" pitchFamily="49" charset="-128"/>
              <a:cs typeface="Times New Roman" panose="02020603050405020304" pitchFamily="18" charset="0"/>
            </a:endParaRPr>
          </a:p>
        </p:txBody>
      </p:sp>
      <p:sp>
        <p:nvSpPr>
          <p:cNvPr id="18" name="正方形/長方形 17"/>
          <p:cNvSpPr/>
          <p:nvPr/>
        </p:nvSpPr>
        <p:spPr>
          <a:xfrm>
            <a:off x="1691244" y="2496606"/>
            <a:ext cx="5638800" cy="646331"/>
          </a:xfrm>
          <a:prstGeom prst="rect">
            <a:avLst/>
          </a:prstGeom>
        </p:spPr>
        <p:txBody>
          <a:bodyPr wrap="square">
            <a:spAutoFit/>
          </a:bodyPr>
          <a:lstStyle/>
          <a:p>
            <a:pPr algn="just"/>
            <a:r>
              <a:rPr lang="ja-JP" altLang="en-US" sz="3600" dirty="0">
                <a:latin typeface="ＭＳ Ｐゴシック" panose="020B0600070205080204" pitchFamily="50" charset="-128"/>
                <a:ea typeface="ＭＳ Ｐゴシック" panose="020B0600070205080204" pitchFamily="50" charset="-128"/>
                <a:cs typeface="Times New Roman" panose="02020603050405020304" pitchFamily="18" charset="0"/>
              </a:rPr>
              <a:t>文字デザインの世界</a:t>
            </a:r>
            <a:endParaRPr lang="en-US" altLang="ja-JP" sz="3600" dirty="0">
              <a:latin typeface="ＭＳ Ｐゴシック" panose="020B0600070205080204" pitchFamily="50" charset="-128"/>
              <a:ea typeface="ＭＳ Ｐゴシック" panose="020B0600070205080204" pitchFamily="50" charset="-128"/>
              <a:cs typeface="Times New Roman" panose="02020603050405020304" pitchFamily="18" charset="0"/>
            </a:endParaRPr>
          </a:p>
        </p:txBody>
      </p:sp>
    </p:spTree>
    <p:extLst>
      <p:ext uri="{BB962C8B-B14F-4D97-AF65-F5344CB8AC3E}">
        <p14:creationId xmlns:p14="http://schemas.microsoft.com/office/powerpoint/2010/main" val="1192775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p:cNvSpPr/>
          <p:nvPr/>
        </p:nvSpPr>
        <p:spPr>
          <a:xfrm>
            <a:off x="1691244" y="1422593"/>
            <a:ext cx="5638800" cy="646331"/>
          </a:xfrm>
          <a:prstGeom prst="rect">
            <a:avLst/>
          </a:prstGeom>
        </p:spPr>
        <p:txBody>
          <a:bodyPr wrap="square">
            <a:spAutoFit/>
          </a:bodyPr>
          <a:lstStyle/>
          <a:p>
            <a:pPr algn="just"/>
            <a:r>
              <a:rPr lang="en-US" altLang="ja-JP" sz="3600" dirty="0">
                <a:latin typeface="OCRB" panose="020B0609020202020204" pitchFamily="49" charset="0"/>
                <a:ea typeface="ＭＳ ゴシック" panose="020B0609070205080204" pitchFamily="49" charset="-128"/>
                <a:cs typeface="Times New Roman" panose="02020603050405020304" pitchFamily="18" charset="0"/>
              </a:rPr>
              <a:t>Character design</a:t>
            </a:r>
          </a:p>
        </p:txBody>
      </p:sp>
      <p:sp>
        <p:nvSpPr>
          <p:cNvPr id="10" name="正方形/長方形 9"/>
          <p:cNvSpPr/>
          <p:nvPr/>
        </p:nvSpPr>
        <p:spPr>
          <a:xfrm>
            <a:off x="1691244" y="2496606"/>
            <a:ext cx="5638800" cy="646331"/>
          </a:xfrm>
          <a:prstGeom prst="rect">
            <a:avLst/>
          </a:prstGeom>
        </p:spPr>
        <p:txBody>
          <a:bodyPr wrap="square">
            <a:spAutoFit/>
          </a:bodyPr>
          <a:lstStyle/>
          <a:p>
            <a:pPr algn="just"/>
            <a:r>
              <a:rPr lang="en-US" altLang="ja-JP" sz="3600" dirty="0">
                <a:latin typeface="Calibri" panose="020F0502020204030204" pitchFamily="34" charset="0"/>
                <a:cs typeface="Calibri" panose="020F0502020204030204" pitchFamily="34" charset="0"/>
              </a:rPr>
              <a:t>Character design</a:t>
            </a:r>
          </a:p>
        </p:txBody>
      </p:sp>
    </p:spTree>
    <p:extLst>
      <p:ext uri="{BB962C8B-B14F-4D97-AF65-F5344CB8AC3E}">
        <p14:creationId xmlns:p14="http://schemas.microsoft.com/office/powerpoint/2010/main" val="1861721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691244" y="1012954"/>
            <a:ext cx="8809512" cy="4832092"/>
          </a:xfrm>
          <a:prstGeom prst="rect">
            <a:avLst/>
          </a:prstGeom>
        </p:spPr>
        <p:txBody>
          <a:bodyPr wrap="square">
            <a:spAutoFit/>
          </a:bodyPr>
          <a:lstStyle/>
          <a:p>
            <a:pPr algn="just"/>
            <a:r>
              <a:rPr lang="en-US" altLang="ja-JP" sz="2800" dirty="0">
                <a:latin typeface="ＭＳ ゴシック" panose="020B0609070205080204" pitchFamily="49" charset="-128"/>
                <a:ea typeface="ＭＳ ゴシック" panose="020B0609070205080204" pitchFamily="49" charset="-128"/>
              </a:rPr>
              <a:t>Japanese world heritage</a:t>
            </a:r>
          </a:p>
          <a:p>
            <a:pPr algn="just"/>
            <a:r>
              <a:rPr lang="en-US" altLang="ja-JP" sz="2800" dirty="0">
                <a:latin typeface="ＭＳ ゴシック" panose="020B0609070205080204" pitchFamily="49" charset="-128"/>
                <a:ea typeface="ＭＳ ゴシック" panose="020B0609070205080204" pitchFamily="49" charset="-128"/>
                <a:cs typeface="Times New Roman" panose="02020603050405020304" pitchFamily="18" charset="0"/>
              </a:rPr>
              <a:t>The world's cultural and natural heritage is produced by global generation and human history and is the irreplaceable treasure taken over to present from the past. The world's cultural and natural heritage by which cultural heritages are 19 cases and total of 23 cases by which a natural legacy is 4 is registered with Japan (current as of 2020). A country is small Japan, but I'll tell a legacy of human commonness in posterity confidently.</a:t>
            </a:r>
          </a:p>
        </p:txBody>
      </p:sp>
    </p:spTree>
    <p:extLst>
      <p:ext uri="{BB962C8B-B14F-4D97-AF65-F5344CB8AC3E}">
        <p14:creationId xmlns:p14="http://schemas.microsoft.com/office/powerpoint/2010/main" val="4037026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正方形/長方形 7"/>
          <p:cNvSpPr/>
          <p:nvPr/>
        </p:nvSpPr>
        <p:spPr>
          <a:xfrm>
            <a:off x="1691244" y="1228399"/>
            <a:ext cx="8809512" cy="4401205"/>
          </a:xfrm>
          <a:prstGeom prst="rect">
            <a:avLst/>
          </a:prstGeom>
        </p:spPr>
        <p:txBody>
          <a:bodyPr wrap="square">
            <a:spAutoFit/>
          </a:bodyPr>
          <a:lstStyle/>
          <a:p>
            <a:pPr algn="just"/>
            <a:r>
              <a:rPr lang="en-US" altLang="ja-JP" sz="2800" dirty="0">
                <a:latin typeface="Segoe UI" panose="020B0502040204020203" pitchFamily="34" charset="0"/>
                <a:ea typeface="ＭＳ ゴシック" panose="020B0609070205080204" pitchFamily="49" charset="-128"/>
                <a:cs typeface="Segoe UI" panose="020B0502040204020203" pitchFamily="34" charset="0"/>
              </a:rPr>
              <a:t>Japanese world heritage</a:t>
            </a:r>
          </a:p>
          <a:p>
            <a:pPr algn="just"/>
            <a:r>
              <a:rPr lang="en-US" altLang="ja-JP" sz="2800" dirty="0">
                <a:latin typeface="Segoe UI" panose="020B0502040204020203" pitchFamily="34" charset="0"/>
                <a:ea typeface="ＭＳ ゴシック" panose="020B0609070205080204" pitchFamily="49" charset="-128"/>
                <a:cs typeface="Segoe UI" panose="020B0502040204020203" pitchFamily="34" charset="0"/>
              </a:rPr>
              <a:t>The world's cultural and natural heritage is produced by global generation and human history and is the irreplaceable treasure taken over to present from the past. The world's cultural and natural heritage by which cultural heritages are 19 cases and total of 23 cases by which a natural legacy is 4 is registered with Japan (current as of 2020). A country is small Japan, but I'll tell a legacy of human commonness in posterity confidently.</a:t>
            </a:r>
          </a:p>
        </p:txBody>
      </p:sp>
    </p:spTree>
    <p:extLst>
      <p:ext uri="{BB962C8B-B14F-4D97-AF65-F5344CB8AC3E}">
        <p14:creationId xmlns:p14="http://schemas.microsoft.com/office/powerpoint/2010/main" val="365088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p:cNvSpPr/>
          <p:nvPr/>
        </p:nvSpPr>
        <p:spPr>
          <a:xfrm>
            <a:off x="1266503" y="1233598"/>
            <a:ext cx="4336275" cy="2277547"/>
          </a:xfrm>
          <a:prstGeom prst="rect">
            <a:avLst/>
          </a:prstGeom>
        </p:spPr>
        <p:txBody>
          <a:bodyPr wrap="square">
            <a:spAutoFit/>
          </a:bodyPr>
          <a:lstStyle/>
          <a:p>
            <a:pPr algn="just" defTabSz="942975">
              <a:spcAft>
                <a:spcPts val="1200"/>
              </a:spcAft>
            </a:pPr>
            <a:r>
              <a:rPr lang="en-US" altLang="ja-JP" sz="2800" dirty="0">
                <a:latin typeface="UD デジタル 教科書体 N-R" panose="02020400000000000000" pitchFamily="17" charset="-128"/>
                <a:ea typeface="UD デジタル 教科書体 N-R" panose="02020400000000000000" pitchFamily="17" charset="-128"/>
              </a:rPr>
              <a:t>2022</a:t>
            </a:r>
            <a:r>
              <a:rPr lang="ja-JP" altLang="en-US" sz="2800" dirty="0">
                <a:latin typeface="UD デジタル 教科書体 N-R" panose="02020400000000000000" pitchFamily="17" charset="-128"/>
                <a:ea typeface="UD デジタル 教科書体 N-R" panose="02020400000000000000" pitchFamily="17" charset="-128"/>
              </a:rPr>
              <a:t>年カタール</a:t>
            </a:r>
            <a:r>
              <a:rPr lang="en-US" altLang="ja-JP" sz="2800" dirty="0">
                <a:latin typeface="UD デジタル 教科書体 N-R" panose="02020400000000000000" pitchFamily="17" charset="-128"/>
                <a:ea typeface="UD デジタル 教科書体 N-R" panose="02020400000000000000" pitchFamily="17" charset="-128"/>
              </a:rPr>
              <a:t>W</a:t>
            </a:r>
            <a:r>
              <a:rPr lang="ja-JP" altLang="en-US" sz="2800" dirty="0">
                <a:latin typeface="UD デジタル 教科書体 N-R" panose="02020400000000000000" pitchFamily="17" charset="-128"/>
                <a:ea typeface="UD デジタル 教科書体 N-R" panose="02020400000000000000" pitchFamily="17" charset="-128"/>
              </a:rPr>
              <a:t>杯</a:t>
            </a:r>
            <a:endParaRPr lang="en-US" altLang="ja-JP" sz="2800" dirty="0">
              <a:latin typeface="UD デジタル 教科書体 N-R" panose="02020400000000000000" pitchFamily="17" charset="-128"/>
              <a:ea typeface="UD デジタル 教科書体 N-R" panose="02020400000000000000" pitchFamily="17" charset="-128"/>
            </a:endParaRPr>
          </a:p>
          <a:p>
            <a:pPr algn="just" defTabSz="942975">
              <a:spcAft>
                <a:spcPts val="1200"/>
              </a:spcAft>
            </a:pPr>
            <a:r>
              <a:rPr lang="en-US" altLang="ja-JP" sz="2800" dirty="0">
                <a:latin typeface="UD デジタル 教科書体 NP-B" panose="02020700000000000000" pitchFamily="18" charset="-128"/>
                <a:ea typeface="UD デジタル 教科書体 NP-B" panose="02020700000000000000" pitchFamily="18" charset="-128"/>
              </a:rPr>
              <a:t>2022</a:t>
            </a:r>
            <a:r>
              <a:rPr lang="ja-JP" altLang="en-US" sz="2800" dirty="0">
                <a:latin typeface="UD デジタル 教科書体 NP-B" panose="02020700000000000000" pitchFamily="18" charset="-128"/>
                <a:ea typeface="UD デジタル 教科書体 NP-B" panose="02020700000000000000" pitchFamily="18" charset="-128"/>
              </a:rPr>
              <a:t>年カタール</a:t>
            </a:r>
            <a:r>
              <a:rPr lang="en-US" altLang="ja-JP" sz="2800" dirty="0">
                <a:latin typeface="UD デジタル 教科書体 NP-B" panose="02020700000000000000" pitchFamily="18" charset="-128"/>
                <a:ea typeface="UD デジタル 教科書体 NP-B" panose="02020700000000000000" pitchFamily="18" charset="-128"/>
              </a:rPr>
              <a:t>W</a:t>
            </a:r>
            <a:r>
              <a:rPr lang="ja-JP" altLang="en-US" sz="2800" dirty="0">
                <a:latin typeface="UD デジタル 教科書体 NP-B" panose="02020700000000000000" pitchFamily="18" charset="-128"/>
                <a:ea typeface="UD デジタル 教科書体 NP-B" panose="02020700000000000000" pitchFamily="18" charset="-128"/>
              </a:rPr>
              <a:t>杯</a:t>
            </a:r>
            <a:endParaRPr lang="en-US" altLang="ja-JP" sz="2800" dirty="0">
              <a:latin typeface="UD デジタル 教科書体 NP-B" panose="02020700000000000000" pitchFamily="18" charset="-128"/>
              <a:ea typeface="UD デジタル 教科書体 NP-B" panose="02020700000000000000" pitchFamily="18" charset="-128"/>
            </a:endParaRPr>
          </a:p>
          <a:p>
            <a:pPr algn="just" defTabSz="942975">
              <a:spcAft>
                <a:spcPts val="1200"/>
              </a:spcAft>
            </a:pPr>
            <a:r>
              <a:rPr lang="en-US" altLang="ja-JP" sz="2800" dirty="0">
                <a:latin typeface="BIZ UDゴシック" panose="020B0400000000000000" pitchFamily="49" charset="-128"/>
                <a:ea typeface="BIZ UDゴシック" panose="020B0400000000000000" pitchFamily="49" charset="-128"/>
              </a:rPr>
              <a:t>2022</a:t>
            </a:r>
            <a:r>
              <a:rPr lang="ja-JP" altLang="en-US" sz="2800" dirty="0">
                <a:latin typeface="BIZ UDゴシック" panose="020B0400000000000000" pitchFamily="49" charset="-128"/>
                <a:ea typeface="BIZ UDゴシック" panose="020B0400000000000000" pitchFamily="49" charset="-128"/>
              </a:rPr>
              <a:t>年カタール</a:t>
            </a:r>
            <a:r>
              <a:rPr lang="en-US" altLang="ja-JP" sz="2800" dirty="0">
                <a:latin typeface="BIZ UDゴシック" panose="020B0400000000000000" pitchFamily="49" charset="-128"/>
                <a:ea typeface="BIZ UDゴシック" panose="020B0400000000000000" pitchFamily="49" charset="-128"/>
              </a:rPr>
              <a:t>W</a:t>
            </a:r>
            <a:r>
              <a:rPr lang="ja-JP" altLang="en-US" sz="2800" dirty="0">
                <a:latin typeface="BIZ UDゴシック" panose="020B0400000000000000" pitchFamily="49" charset="-128"/>
                <a:ea typeface="BIZ UDゴシック" panose="020B0400000000000000" pitchFamily="49" charset="-128"/>
              </a:rPr>
              <a:t>杯</a:t>
            </a:r>
            <a:endParaRPr lang="en-US" altLang="ja-JP" sz="2800" dirty="0">
              <a:latin typeface="BIZ UDゴシック" panose="020B0400000000000000" pitchFamily="49" charset="-128"/>
              <a:ea typeface="BIZ UDゴシック" panose="020B0400000000000000" pitchFamily="49" charset="-128"/>
            </a:endParaRPr>
          </a:p>
          <a:p>
            <a:pPr algn="just" defTabSz="942975">
              <a:spcAft>
                <a:spcPts val="1200"/>
              </a:spcAft>
            </a:pPr>
            <a:r>
              <a:rPr lang="en-US" altLang="ja-JP" sz="2800" dirty="0">
                <a:latin typeface="BIZ UDPゴシック" panose="020B0400000000000000" pitchFamily="50" charset="-128"/>
                <a:ea typeface="BIZ UDPゴシック" panose="020B0400000000000000" pitchFamily="50" charset="-128"/>
              </a:rPr>
              <a:t>2022</a:t>
            </a:r>
            <a:r>
              <a:rPr lang="ja-JP" altLang="en-US" sz="2800" dirty="0">
                <a:latin typeface="BIZ UDPゴシック" panose="020B0400000000000000" pitchFamily="50" charset="-128"/>
                <a:ea typeface="BIZ UDPゴシック" panose="020B0400000000000000" pitchFamily="50" charset="-128"/>
              </a:rPr>
              <a:t>年カタール</a:t>
            </a:r>
            <a:r>
              <a:rPr lang="en-US" altLang="ja-JP" sz="2800" dirty="0">
                <a:latin typeface="BIZ UDPゴシック" panose="020B0400000000000000" pitchFamily="50" charset="-128"/>
                <a:ea typeface="BIZ UDPゴシック" panose="020B0400000000000000" pitchFamily="50" charset="-128"/>
              </a:rPr>
              <a:t>W</a:t>
            </a:r>
            <a:r>
              <a:rPr lang="ja-JP" altLang="en-US" sz="2800" dirty="0">
                <a:latin typeface="BIZ UDPゴシック" panose="020B0400000000000000" pitchFamily="50" charset="-128"/>
                <a:ea typeface="BIZ UDPゴシック" panose="020B0400000000000000" pitchFamily="50" charset="-128"/>
              </a:rPr>
              <a:t>杯</a:t>
            </a:r>
            <a:endParaRPr lang="en-US" altLang="ja-JP" sz="2800" dirty="0">
              <a:solidFill>
                <a:srgbClr val="FF0000"/>
              </a:solidFill>
              <a:latin typeface="BIZ UDPゴシック" panose="020B0400000000000000" pitchFamily="50" charset="-128"/>
              <a:ea typeface="BIZ UDPゴシック" panose="020B0400000000000000" pitchFamily="50" charset="-128"/>
            </a:endParaRPr>
          </a:p>
        </p:txBody>
      </p:sp>
      <p:sp>
        <p:nvSpPr>
          <p:cNvPr id="3" name="正方形/長方形 2">
            <a:extLst>
              <a:ext uri="{FF2B5EF4-FFF2-40B4-BE49-F238E27FC236}">
                <a16:creationId xmlns:a16="http://schemas.microsoft.com/office/drawing/2014/main" id="{A36BC77E-D907-4B39-B6F1-EAC5659EE243}"/>
              </a:ext>
            </a:extLst>
          </p:cNvPr>
          <p:cNvSpPr/>
          <p:nvPr/>
        </p:nvSpPr>
        <p:spPr>
          <a:xfrm>
            <a:off x="6589224" y="1373690"/>
            <a:ext cx="2983624" cy="349702"/>
          </a:xfrm>
          <a:prstGeom prst="rect">
            <a:avLst/>
          </a:prstGeom>
          <a:ln>
            <a:solidFill>
              <a:srgbClr val="FF0000"/>
            </a:solidFill>
          </a:ln>
        </p:spPr>
        <p:txBody>
          <a:bodyPr wrap="square" lIns="36000" tIns="36000" rIns="36000" bIns="36000" anchor="ctr" anchorCtr="0">
            <a:spAutoFit/>
          </a:bodyPr>
          <a:lstStyle/>
          <a:p>
            <a:pPr algn="ctr"/>
            <a:r>
              <a:rPr lang="en-US" altLang="ja-JP" dirty="0">
                <a:solidFill>
                  <a:srgbClr val="FF0000"/>
                </a:solidFill>
                <a:latin typeface="+mn-ea"/>
              </a:rPr>
              <a:t>UD</a:t>
            </a:r>
            <a:r>
              <a:rPr lang="ja-JP" altLang="en-US" dirty="0">
                <a:solidFill>
                  <a:srgbClr val="FF0000"/>
                </a:solidFill>
                <a:latin typeface="+mn-ea"/>
              </a:rPr>
              <a:t>デジタル教科書体</a:t>
            </a:r>
            <a:r>
              <a:rPr lang="en-US" altLang="ja-JP" dirty="0">
                <a:solidFill>
                  <a:srgbClr val="FF0000"/>
                </a:solidFill>
                <a:latin typeface="+mn-ea"/>
              </a:rPr>
              <a:t>N-R</a:t>
            </a:r>
          </a:p>
        </p:txBody>
      </p:sp>
      <p:sp>
        <p:nvSpPr>
          <p:cNvPr id="4" name="正方形/長方形 3">
            <a:extLst>
              <a:ext uri="{FF2B5EF4-FFF2-40B4-BE49-F238E27FC236}">
                <a16:creationId xmlns:a16="http://schemas.microsoft.com/office/drawing/2014/main" id="{6418612F-A11F-4F7A-B590-F2ACDDABC4A9}"/>
              </a:ext>
            </a:extLst>
          </p:cNvPr>
          <p:cNvSpPr/>
          <p:nvPr/>
        </p:nvSpPr>
        <p:spPr>
          <a:xfrm>
            <a:off x="6589224" y="1935683"/>
            <a:ext cx="2983624" cy="349702"/>
          </a:xfrm>
          <a:prstGeom prst="rect">
            <a:avLst/>
          </a:prstGeom>
          <a:ln>
            <a:solidFill>
              <a:srgbClr val="FF0000"/>
            </a:solidFill>
          </a:ln>
        </p:spPr>
        <p:txBody>
          <a:bodyPr wrap="square" lIns="36000" tIns="36000" rIns="36000" bIns="36000" anchor="ctr" anchorCtr="0">
            <a:spAutoFit/>
          </a:bodyPr>
          <a:lstStyle/>
          <a:p>
            <a:pPr algn="ctr"/>
            <a:r>
              <a:rPr lang="en-US" altLang="ja-JP" dirty="0">
                <a:solidFill>
                  <a:srgbClr val="FF0000"/>
                </a:solidFill>
                <a:latin typeface="+mn-ea"/>
              </a:rPr>
              <a:t>UD</a:t>
            </a:r>
            <a:r>
              <a:rPr lang="ja-JP" altLang="en-US" dirty="0">
                <a:solidFill>
                  <a:srgbClr val="FF0000"/>
                </a:solidFill>
                <a:latin typeface="+mn-ea"/>
              </a:rPr>
              <a:t>デジタル教科書体</a:t>
            </a:r>
            <a:r>
              <a:rPr lang="en-US" altLang="ja-JP" dirty="0">
                <a:solidFill>
                  <a:srgbClr val="FF0000"/>
                </a:solidFill>
                <a:latin typeface="+mn-ea"/>
              </a:rPr>
              <a:t>NP-B</a:t>
            </a:r>
          </a:p>
        </p:txBody>
      </p:sp>
      <p:sp>
        <p:nvSpPr>
          <p:cNvPr id="5" name="正方形/長方形 4">
            <a:extLst>
              <a:ext uri="{FF2B5EF4-FFF2-40B4-BE49-F238E27FC236}">
                <a16:creationId xmlns:a16="http://schemas.microsoft.com/office/drawing/2014/main" id="{1C21C9E2-22F4-4F83-A3A2-77FD271A7FF4}"/>
              </a:ext>
            </a:extLst>
          </p:cNvPr>
          <p:cNvSpPr/>
          <p:nvPr/>
        </p:nvSpPr>
        <p:spPr>
          <a:xfrm>
            <a:off x="6589224" y="2497676"/>
            <a:ext cx="2983624" cy="349702"/>
          </a:xfrm>
          <a:prstGeom prst="rect">
            <a:avLst/>
          </a:prstGeom>
          <a:ln>
            <a:solidFill>
              <a:srgbClr val="FF0000"/>
            </a:solidFill>
          </a:ln>
        </p:spPr>
        <p:txBody>
          <a:bodyPr wrap="square" lIns="36000" tIns="36000" rIns="36000" bIns="36000" anchor="ctr" anchorCtr="0">
            <a:spAutoFit/>
          </a:bodyPr>
          <a:lstStyle/>
          <a:p>
            <a:pPr algn="ctr"/>
            <a:r>
              <a:rPr lang="en-US" altLang="ja-JP" dirty="0">
                <a:solidFill>
                  <a:srgbClr val="FF0000"/>
                </a:solidFill>
                <a:latin typeface="+mn-ea"/>
              </a:rPr>
              <a:t>BIZ UD</a:t>
            </a:r>
            <a:r>
              <a:rPr lang="ja-JP" altLang="en-US" dirty="0">
                <a:solidFill>
                  <a:srgbClr val="FF0000"/>
                </a:solidFill>
                <a:latin typeface="+mn-ea"/>
              </a:rPr>
              <a:t>ゴシック</a:t>
            </a:r>
            <a:endParaRPr lang="en-US" altLang="ja-JP" dirty="0">
              <a:solidFill>
                <a:srgbClr val="FF0000"/>
              </a:solidFill>
              <a:latin typeface="+mn-ea"/>
            </a:endParaRPr>
          </a:p>
        </p:txBody>
      </p:sp>
      <p:sp>
        <p:nvSpPr>
          <p:cNvPr id="6" name="正方形/長方形 5">
            <a:extLst>
              <a:ext uri="{FF2B5EF4-FFF2-40B4-BE49-F238E27FC236}">
                <a16:creationId xmlns:a16="http://schemas.microsoft.com/office/drawing/2014/main" id="{884EAD38-7B36-42E7-89FA-CFD84D884D4B}"/>
              </a:ext>
            </a:extLst>
          </p:cNvPr>
          <p:cNvSpPr/>
          <p:nvPr/>
        </p:nvSpPr>
        <p:spPr>
          <a:xfrm>
            <a:off x="6589224" y="3059668"/>
            <a:ext cx="2983624" cy="349702"/>
          </a:xfrm>
          <a:prstGeom prst="rect">
            <a:avLst/>
          </a:prstGeom>
          <a:ln>
            <a:solidFill>
              <a:srgbClr val="FF0000"/>
            </a:solidFill>
          </a:ln>
        </p:spPr>
        <p:txBody>
          <a:bodyPr wrap="square" lIns="36000" tIns="36000" rIns="36000" bIns="36000" anchor="ctr" anchorCtr="0">
            <a:spAutoFit/>
          </a:bodyPr>
          <a:lstStyle/>
          <a:p>
            <a:pPr algn="ctr"/>
            <a:r>
              <a:rPr lang="en-US" altLang="ja-JP" dirty="0">
                <a:solidFill>
                  <a:srgbClr val="FF0000"/>
                </a:solidFill>
                <a:latin typeface="+mn-ea"/>
              </a:rPr>
              <a:t>BIZ UDP</a:t>
            </a:r>
            <a:r>
              <a:rPr lang="ja-JP" altLang="en-US" dirty="0">
                <a:solidFill>
                  <a:srgbClr val="FF0000"/>
                </a:solidFill>
                <a:latin typeface="+mn-ea"/>
              </a:rPr>
              <a:t>ゴシック</a:t>
            </a:r>
            <a:endParaRPr lang="en-US" altLang="ja-JP" dirty="0">
              <a:solidFill>
                <a:srgbClr val="FF0000"/>
              </a:solidFill>
              <a:latin typeface="+mn-ea"/>
            </a:endParaRPr>
          </a:p>
        </p:txBody>
      </p:sp>
    </p:spTree>
    <p:extLst>
      <p:ext uri="{BB962C8B-B14F-4D97-AF65-F5344CB8AC3E}">
        <p14:creationId xmlns:p14="http://schemas.microsoft.com/office/powerpoint/2010/main" val="294907101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TotalTime>
  <Words>287</Words>
  <Application>Microsoft Office PowerPoint</Application>
  <PresentationFormat>ワイド画面</PresentationFormat>
  <Paragraphs>31</Paragraphs>
  <Slides>8</Slides>
  <Notes>0</Notes>
  <HiddenSlides>0</HiddenSlides>
  <MMClips>0</MMClips>
  <ScaleCrop>false</ScaleCrop>
  <HeadingPairs>
    <vt:vector size="6" baseType="variant">
      <vt:variant>
        <vt:lpstr>使用されているフォント</vt:lpstr>
      </vt:variant>
      <vt:variant>
        <vt:i4>25</vt:i4>
      </vt:variant>
      <vt:variant>
        <vt:lpstr>テーマ</vt:lpstr>
      </vt:variant>
      <vt:variant>
        <vt:i4>1</vt:i4>
      </vt:variant>
      <vt:variant>
        <vt:lpstr>スライド タイトル</vt:lpstr>
      </vt:variant>
      <vt:variant>
        <vt:i4>8</vt:i4>
      </vt:variant>
    </vt:vector>
  </HeadingPairs>
  <TitlesOfParts>
    <vt:vector size="34" baseType="lpstr">
      <vt:lpstr>BIZ UDPゴシック</vt:lpstr>
      <vt:lpstr>BIZ UDゴシック</vt:lpstr>
      <vt:lpstr>HGP創英ﾌﾟﾚｾﾞﾝｽEB</vt:lpstr>
      <vt:lpstr>HGP創英角ｺﾞｼｯｸUB</vt:lpstr>
      <vt:lpstr>HGｺﾞｼｯｸE</vt:lpstr>
      <vt:lpstr>HG教科書体</vt:lpstr>
      <vt:lpstr>HG行書体</vt:lpstr>
      <vt:lpstr>HG明朝E</vt:lpstr>
      <vt:lpstr>ＭＳ Ｐゴシック</vt:lpstr>
      <vt:lpstr>ＭＳ ゴシック</vt:lpstr>
      <vt:lpstr>ＭＳ 明朝</vt:lpstr>
      <vt:lpstr>UD デジタル 教科書体 NP-B</vt:lpstr>
      <vt:lpstr>UD デジタル 教科書体 N-R</vt:lpstr>
      <vt:lpstr>メイリオ</vt:lpstr>
      <vt:lpstr>富士ポップ</vt:lpstr>
      <vt:lpstr>恋文ペン字</vt:lpstr>
      <vt:lpstr>游ゴシック</vt:lpstr>
      <vt:lpstr>游ゴシック Light</vt:lpstr>
      <vt:lpstr>游ゴシック Medium</vt:lpstr>
      <vt:lpstr>游明朝 Demibold</vt:lpstr>
      <vt:lpstr>Arial</vt:lpstr>
      <vt:lpstr>Calibri</vt:lpstr>
      <vt:lpstr>OCRB</vt:lpstr>
      <vt:lpstr>Segoe UI</vt:lpstr>
      <vt:lpstr>Times New Roman</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2021-09-01T01:23:06Z</dcterms:modified>
</cp:coreProperties>
</file>