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9" r:id="rId4"/>
    <p:sldId id="271" r:id="rId5"/>
    <p:sldId id="27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5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42792" y="2373647"/>
            <a:ext cx="8234581" cy="2110706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>
            <a:defPPr>
              <a:defRPr lang="ja-JP"/>
            </a:defPPr>
            <a:lvl1pPr algn="just">
              <a:lnSpc>
                <a:spcPts val="5000"/>
              </a:lnSpc>
              <a:defRPr sz="6000"/>
            </a:lvl1pPr>
          </a:lstStyle>
          <a:p>
            <a:pPr>
              <a:spcAft>
                <a:spcPts val="600"/>
              </a:spcAft>
            </a:pPr>
            <a:r>
              <a:rPr lang="ja-JP" altLang="ja-JP" sz="28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緑</a:t>
            </a:r>
            <a:r>
              <a:rPr lang="ja-JP" altLang="en-US" sz="28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ja-JP" sz="28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纏う暮らしの空間</a:t>
            </a:r>
            <a:endParaRPr lang="en-US" altLang="ja-JP" sz="2800" spc="-1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緑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纏う暮らしの空間</a:t>
            </a:r>
            <a:endParaRPr lang="en-US" altLang="ja-JP" sz="2800" spc="-1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ja-JP" sz="2800" spc="3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緑</a:t>
            </a:r>
            <a:r>
              <a:rPr lang="ja-JP" altLang="en-US" sz="2800" spc="3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</a:t>
            </a:r>
            <a:r>
              <a:rPr lang="ja-JP" altLang="ja-JP" sz="2800" spc="3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纏う暮らしの空間</a:t>
            </a:r>
            <a:endParaRPr lang="en-US" altLang="ja-JP" sz="2800" spc="3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25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42792" y="2732719"/>
            <a:ext cx="8234581" cy="1392561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>
            <a:defPPr>
              <a:defRPr lang="ja-JP"/>
            </a:defPPr>
            <a:lvl1pPr algn="just">
              <a:lnSpc>
                <a:spcPts val="5000"/>
              </a:lnSpc>
              <a:defRPr sz="6000"/>
            </a:lvl1pPr>
          </a:lstStyle>
          <a:p>
            <a:pPr>
              <a:spcAft>
                <a:spcPts val="600"/>
              </a:spcAft>
            </a:pP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ファッションは楽しい。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spcAft>
                <a:spcPts val="600"/>
              </a:spcAft>
            </a:pPr>
            <a:r>
              <a:rPr lang="ja-JP" altLang="en-US" sz="2800" spc="-3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ファッション</a:t>
            </a:r>
            <a:r>
              <a:rPr lang="ja-JP" altLang="en-US" sz="28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は楽しい。</a:t>
            </a:r>
            <a:endParaRPr lang="en-US" altLang="ja-JP" sz="2800" spc="-15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2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392550-31DA-4BDD-B316-261D7746CA91}"/>
              </a:ext>
            </a:extLst>
          </p:cNvPr>
          <p:cNvSpPr txBox="1"/>
          <p:nvPr/>
        </p:nvSpPr>
        <p:spPr>
          <a:xfrm>
            <a:off x="1776000" y="1720840"/>
            <a:ext cx="864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福祉用具レンタルの市場規模は、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2018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年度で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2,899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億円でした。今後、高齢者・介護関連製品・サービス市場は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2025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年に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倍超の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9,254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億円が予測されています。シニアが急増する日本国内では、介護施設は明らかに不足しています。どれだけ増やしてもこれは追いつかない数字なのです。ここでチャンスになるのが“在宅介護”というマーケットです。施設を増やすのではなく、なるべくお家に帰ってもらい、在宅での介護を進める考え方がますます高まってい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388874-8F51-4B2B-B777-249F3183093D}"/>
              </a:ext>
            </a:extLst>
          </p:cNvPr>
          <p:cNvSpPr txBox="1"/>
          <p:nvPr/>
        </p:nvSpPr>
        <p:spPr>
          <a:xfrm>
            <a:off x="0" y="-485707"/>
            <a:ext cx="252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24</a:t>
            </a:r>
            <a:r>
              <a:rPr kumimoji="1" lang="zh-TW" altLang="en-US" dirty="0">
                <a:solidFill>
                  <a:srgbClr val="FF0000"/>
                </a:solidFill>
              </a:rPr>
              <a:t>點</a:t>
            </a:r>
            <a:r>
              <a:rPr kumimoji="1" lang="ja-JP" altLang="en-US" dirty="0">
                <a:solidFill>
                  <a:srgbClr val="FF0000"/>
                </a:solidFill>
              </a:rPr>
              <a:t>・</a:t>
            </a:r>
            <a:r>
              <a:rPr kumimoji="1" lang="zh-TW" altLang="en-US" dirty="0">
                <a:solidFill>
                  <a:srgbClr val="FF0000"/>
                </a:solidFill>
              </a:rPr>
              <a:t>字距零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6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392550-31DA-4BDD-B316-261D7746CA91}"/>
              </a:ext>
            </a:extLst>
          </p:cNvPr>
          <p:cNvSpPr txBox="1"/>
          <p:nvPr/>
        </p:nvSpPr>
        <p:spPr>
          <a:xfrm>
            <a:off x="1776000" y="1720840"/>
            <a:ext cx="8640000" cy="335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福祉用具レンタルの市場規模は、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2018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年度で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2,899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億円でした。今後、高齢者・介護関連製品・サービス市場は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2025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年に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倍超の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9,254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億円が予測されています。シニアが急増する日本国内では、介護施設は明らかに不足しています。どれだけ増やしてもこれは追いつかない数字なのです。ここでチャンスになるのが“在宅介護”というマーケットです。施設を増やすのではなく、なるべくお家に帰ってもらい、在宅での介護を進める考え方がますます高まってい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388874-8F51-4B2B-B777-249F3183093D}"/>
              </a:ext>
            </a:extLst>
          </p:cNvPr>
          <p:cNvSpPr txBox="1"/>
          <p:nvPr/>
        </p:nvSpPr>
        <p:spPr>
          <a:xfrm>
            <a:off x="0" y="-48570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行距設定為</a:t>
            </a:r>
            <a:r>
              <a:rPr kumimoji="1" lang="ja-JP" altLang="en-US" dirty="0">
                <a:solidFill>
                  <a:srgbClr val="FF0000"/>
                </a:solidFill>
              </a:rPr>
              <a:t>［</a:t>
            </a:r>
            <a:r>
              <a:rPr kumimoji="1" lang="zh-TW" altLang="en-US" dirty="0">
                <a:solidFill>
                  <a:srgbClr val="FF0000"/>
                </a:solidFill>
              </a:rPr>
              <a:t>固定行高</a:t>
            </a:r>
            <a:r>
              <a:rPr kumimoji="1" lang="ja-JP" altLang="en-US" dirty="0">
                <a:solidFill>
                  <a:srgbClr val="FF0000"/>
                </a:solidFill>
              </a:rPr>
              <a:t>］</a:t>
            </a:r>
            <a:r>
              <a:rPr kumimoji="1" lang="zh-TW" altLang="en-US" dirty="0">
                <a:solidFill>
                  <a:srgbClr val="FF0000"/>
                </a:solidFill>
              </a:rPr>
              <a:t>的</a:t>
            </a:r>
            <a:r>
              <a:rPr kumimoji="1" lang="ja-JP" altLang="en-US" dirty="0">
                <a:solidFill>
                  <a:srgbClr val="FF0000"/>
                </a:solidFill>
              </a:rPr>
              <a:t>［</a:t>
            </a:r>
            <a:r>
              <a:rPr kumimoji="1" lang="en-US" altLang="ja-JP" dirty="0">
                <a:solidFill>
                  <a:srgbClr val="FF0000"/>
                </a:solidFill>
              </a:rPr>
              <a:t>32pt</a:t>
            </a:r>
            <a:r>
              <a:rPr kumimoji="1" lang="ja-JP" altLang="en-US" dirty="0">
                <a:solidFill>
                  <a:srgbClr val="FF0000"/>
                </a:solidFill>
              </a:rPr>
              <a:t>］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49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392550-31DA-4BDD-B316-261D7746CA91}"/>
              </a:ext>
            </a:extLst>
          </p:cNvPr>
          <p:cNvSpPr txBox="1"/>
          <p:nvPr/>
        </p:nvSpPr>
        <p:spPr>
          <a:xfrm>
            <a:off x="1776000" y="1720840"/>
            <a:ext cx="8640000" cy="335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ja-JP" altLang="en-US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福祉用具レンタルの市場規模は、</a:t>
            </a:r>
            <a:r>
              <a:rPr lang="en-US" altLang="ja-JP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2018</a:t>
            </a:r>
            <a:r>
              <a:rPr lang="ja-JP" altLang="en-US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年度で</a:t>
            </a:r>
            <a:r>
              <a:rPr lang="en-US" altLang="ja-JP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2,899</a:t>
            </a:r>
            <a:r>
              <a:rPr lang="ja-JP" altLang="en-US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億円でした。今後、高齢者・介護関連製品・サービス市場は</a:t>
            </a:r>
            <a:r>
              <a:rPr lang="en-US" altLang="ja-JP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2025</a:t>
            </a:r>
            <a:r>
              <a:rPr lang="ja-JP" altLang="en-US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年に</a:t>
            </a:r>
            <a:r>
              <a:rPr lang="en-US" altLang="ja-JP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lang="ja-JP" altLang="en-US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倍超の</a:t>
            </a:r>
            <a:r>
              <a:rPr lang="en-US" altLang="ja-JP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9,254</a:t>
            </a:r>
            <a:r>
              <a:rPr lang="ja-JP" altLang="en-US" sz="2400" spc="-15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億円が予測されています。シニアが急増する日本国内では、介護施設は明らかに不足しています。どれだけ増やしてもこれは追いつかない数字なのです。ここでチャンスになるのが“在宅介護”というマーケットです。施設を増やすのではなく、なるべくお家に帰ってもらい、在宅での介護を進める考え方がますます高まっています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388874-8F51-4B2B-B777-249F3183093D}"/>
              </a:ext>
            </a:extLst>
          </p:cNvPr>
          <p:cNvSpPr txBox="1"/>
          <p:nvPr/>
        </p:nvSpPr>
        <p:spPr>
          <a:xfrm>
            <a:off x="0" y="-485708"/>
            <a:ext cx="633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行距設定為</a:t>
            </a:r>
            <a:r>
              <a:rPr kumimoji="1" lang="ja-JP" altLang="en-US" dirty="0">
                <a:solidFill>
                  <a:srgbClr val="FF0000"/>
                </a:solidFill>
              </a:rPr>
              <a:t>［</a:t>
            </a:r>
            <a:r>
              <a:rPr kumimoji="1" lang="zh-TW" altLang="en-US" dirty="0">
                <a:solidFill>
                  <a:srgbClr val="FF0000"/>
                </a:solidFill>
              </a:rPr>
              <a:t>固定行高</a:t>
            </a:r>
            <a:r>
              <a:rPr kumimoji="1" lang="ja-JP" altLang="en-US" dirty="0">
                <a:solidFill>
                  <a:srgbClr val="FF0000"/>
                </a:solidFill>
              </a:rPr>
              <a:t>］の［</a:t>
            </a:r>
            <a:r>
              <a:rPr kumimoji="1" lang="en-US" altLang="ja-JP" dirty="0">
                <a:solidFill>
                  <a:srgbClr val="FF0000"/>
                </a:solidFill>
              </a:rPr>
              <a:t>32pt</a:t>
            </a:r>
            <a:r>
              <a:rPr kumimoji="1" lang="ja-JP" altLang="en-US" dirty="0">
                <a:solidFill>
                  <a:srgbClr val="FF0000"/>
                </a:solidFill>
              </a:rPr>
              <a:t>］</a:t>
            </a:r>
            <a:r>
              <a:rPr lang="ja-JP" altLang="en-US" dirty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字距設定為</a:t>
            </a:r>
            <a:r>
              <a:rPr lang="ja-JP" altLang="en-US" dirty="0">
                <a:solidFill>
                  <a:srgbClr val="FF0000"/>
                </a:solidFill>
              </a:rPr>
              <a:t>［</a:t>
            </a:r>
            <a:r>
              <a:rPr lang="zh-TW" altLang="en-US" dirty="0">
                <a:solidFill>
                  <a:srgbClr val="FF0000"/>
                </a:solidFill>
              </a:rPr>
              <a:t>緊密</a:t>
            </a:r>
            <a:r>
              <a:rPr lang="ja-JP" altLang="en-US" dirty="0">
                <a:solidFill>
                  <a:srgbClr val="FF0000"/>
                </a:solidFill>
              </a:rPr>
              <a:t>］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3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666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2022-04-17T03:12:43Z</dcterms:modified>
</cp:coreProperties>
</file>