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3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736FA6-6064-406A-9731-63C4F2DCA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DCBD93-5F4D-4FD9-BE3D-E267731CC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7A5A7B-C2A4-4608-ACE4-F1A3DFE0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E1B5CB-1FA5-494C-A55E-6C6979F7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E9C711-3F7E-4A96-86CF-EAE6B396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73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92D582-0EFC-4DE4-B25C-93D42A24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EBDCB0-0F8A-4654-923F-4ACB17D99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9D9A21-1113-420E-BE9A-88F8CCFF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14229C-685F-45C5-933C-1913B8A4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4AAFFA-7E6D-4DC2-9B91-3B918E95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70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FF2D509-0765-4B88-8D27-5CFE022FC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905F6A-6EA5-4B0E-91AD-D6109EE40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A76B86-9706-4501-88D2-5D1ED9B8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BB5D09-7F2C-414C-8EB6-BF0186AC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1C4FC4-40E2-4497-B92F-86DEDE8A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66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4814B4-CE33-4B79-8C2B-B55DC9AD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4202AB-130C-40CC-B7C6-F5CE544BC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F93887-872C-424D-89A6-73A2314A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32DEEE-F9A5-4814-83B6-83E3A70A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3B34C8-5C5C-4331-975C-E23F5CCB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795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3F750-A0F4-4661-AABF-6BD75C05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019FD5-88D5-4B73-AED5-F6F31D6A7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5AF725-2CAD-48E9-93FB-E8D3E530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83623C-7C0E-424F-AABE-111349EB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996584-0FAD-4E35-937D-BB5D13EA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06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B08D8D-F6DD-4239-AEEB-74248907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554344-079A-4295-8896-4BD935CA1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21BA9C-2C99-4543-9B74-623E6AB7D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9A491E-083E-435C-8B90-DCF4FC22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598CDB-F742-4624-8EA4-1D52F34A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414603-0F80-4534-B6CB-6F98944C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59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7AADD-D6E0-4805-ACCB-3084B9C4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2E354A-92F6-46B9-AF9C-F2A1383C1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730A0F-D978-4C84-9029-6D3D30134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CDCE9F6-AD88-4F59-A956-319DA3143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B9223B-DD9E-4A84-9842-03CCAC36B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832B730-FBAC-4914-B794-CF817649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FF620D-2827-4DF6-83BC-3C8FDF74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C033A9E-31E2-42EB-8407-13159FF2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59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C3DFCC-2A3F-44F5-AACE-5373B156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DF660A4-E1A5-4DBA-8E7F-92742162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D7F4C8-19CA-4414-9C4E-77F8E919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53162EB-1CDC-4D04-B508-0688CC50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8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2EF002-3D49-45C5-995A-C31A1892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316464F-2B83-4E89-9645-B22991BE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825646-9B3D-4916-A32C-9F95F653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21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91D753-4782-425C-89AD-27A3B012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0B15D1-0B11-4D1E-9653-F33230989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6E3C90D-8AC4-4CB1-B2BF-155D1462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F2903B-24ED-446D-9FEB-0FA2A819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86D98F-A638-477A-B3D4-13DF7855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5EDBC7-D3C2-425E-82F2-56037BB1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69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84A8A5-E7E4-4D6B-B663-576DCDE4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F7FDF7D-3B52-4283-9055-636C16A72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E2EFBD-3399-40B1-94F0-19771C681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DA2F52-325F-4C44-9B53-0F2A9313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D0B713-606F-455A-93FF-F5B26ACF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45B6F5-7A04-44D5-9101-0AAE55D5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3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332F1B2-068C-4909-B904-E545FA683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AB8925-2AEA-4DF6-9C71-B3505A1A4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462904-EC04-49B2-BB7E-3A6499E0E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3DD-94A0-4EED-B6D8-1EB00CE25848}" type="datetimeFigureOut">
              <a:rPr kumimoji="1" lang="ja-JP" altLang="en-US" smtClean="0"/>
              <a:t>2022/4/17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D4642C-178A-4CEA-91AF-B3DE33403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BF9160-5280-4148-A6AC-A78F5128D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79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0" y="1"/>
            <a:ext cx="12192001" cy="1620000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EF00683-8DCC-4C76-B790-2B3B1ADF3D0F}"/>
              </a:ext>
            </a:extLst>
          </p:cNvPr>
          <p:cNvSpPr/>
          <p:nvPr/>
        </p:nvSpPr>
        <p:spPr>
          <a:xfrm>
            <a:off x="1" y="558001"/>
            <a:ext cx="3219468" cy="504000"/>
          </a:xfrm>
          <a:prstGeom prst="rect">
            <a:avLst/>
          </a:prstGeom>
          <a:solidFill>
            <a:srgbClr val="503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959595" y="3253750"/>
            <a:ext cx="82728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2400" dirty="0">
                <a:solidFill>
                  <a:prstClr val="black"/>
                </a:solidFill>
                <a:latin typeface="ＭＳ Ｐゴシック"/>
              </a:rPr>
              <a:t>サービスを受けた全国のお客様から、日々さまざまな要望が寄せられています。集まってくる要望の中には、ぜひ経験しておきたい事象、誰もが注意しておきたい事象、なかなか経験できない稀な事象が含まれています。</a:t>
            </a:r>
            <a:endParaRPr lang="en-US" altLang="ja-JP" sz="2400" dirty="0">
              <a:solidFill>
                <a:prstClr val="black"/>
              </a:solidFill>
              <a:latin typeface="ＭＳ Ｐゴシック"/>
            </a:endParaRPr>
          </a:p>
          <a:p>
            <a:pPr algn="just"/>
            <a:r>
              <a:rPr lang="ja-JP" altLang="en-US" sz="2400" dirty="0">
                <a:solidFill>
                  <a:prstClr val="black"/>
                </a:solidFill>
                <a:latin typeface="ＭＳ Ｐゴシック"/>
              </a:rPr>
              <a:t>こうした貴重な情報は、すべて宝です。適時整理し、データベース化することで、ほかのスタッフのスキルアップにつながります。個人の経験を全員が共有することで、サービスノウハウが蓄積・強化されていきます。</a:t>
            </a:r>
            <a:endParaRPr lang="en-US" altLang="ja-JP" sz="2400" dirty="0">
              <a:solidFill>
                <a:prstClr val="black"/>
              </a:solidFill>
              <a:latin typeface="ＭＳ Ｐゴシック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59595" y="2179044"/>
            <a:ext cx="5760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個人の経験を全員が共有して</a:t>
            </a:r>
            <a:endParaRPr lang="en-US" altLang="ja-JP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サービスノウハウを蓄積･強化する！</a:t>
            </a:r>
            <a:endParaRPr lang="en-US" altLang="ja-JP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705E2C1-7204-4488-9EFB-351BEF6215F0}"/>
              </a:ext>
            </a:extLst>
          </p:cNvPr>
          <p:cNvSpPr txBox="1"/>
          <p:nvPr/>
        </p:nvSpPr>
        <p:spPr>
          <a:xfrm>
            <a:off x="2028497" y="588984"/>
            <a:ext cx="998483" cy="442035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 anchor="ctr" anchorCtr="0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目標</a:t>
            </a:r>
            <a:endParaRPr lang="en-US" altLang="ja-JP" sz="2400" dirty="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0957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320540" y="1162995"/>
            <a:ext cx="7550920" cy="4532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最適な文字サイズ 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8pt</a:t>
            </a:r>
          </a:p>
          <a:p>
            <a:pPr algn="just"/>
            <a:r>
              <a:rPr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最適な文字サイズ </a:t>
            </a:r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9pt</a:t>
            </a:r>
          </a:p>
          <a:p>
            <a:pPr algn="just"/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最適な文字サイズ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10pt</a:t>
            </a:r>
          </a:p>
          <a:p>
            <a:pPr algn="just"/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最適な文字サイズ 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10.5pt</a:t>
            </a:r>
          </a:p>
          <a:p>
            <a:pPr algn="just"/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最適な文字サイズ </a:t>
            </a:r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11pt</a:t>
            </a:r>
          </a:p>
          <a:p>
            <a:pPr algn="just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最適な文字サイズ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12pt</a:t>
            </a:r>
          </a:p>
          <a:p>
            <a:pPr algn="just"/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最適な文字サイズ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14pt</a:t>
            </a:r>
          </a:p>
          <a:p>
            <a:pPr algn="just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最適な文字サイズ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16pt</a:t>
            </a:r>
          </a:p>
          <a:p>
            <a:pPr algn="just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最適な文字サイズ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18pt</a:t>
            </a:r>
          </a:p>
          <a:p>
            <a:pPr algn="just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最適な文字サイズ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20pt</a:t>
            </a:r>
          </a:p>
          <a:p>
            <a:pPr algn="just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最適な文字サイズ 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24pt</a:t>
            </a:r>
          </a:p>
          <a:p>
            <a:pPr algn="just"/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最適な文字サイズ 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28pt</a:t>
            </a:r>
          </a:p>
          <a:p>
            <a:pPr algn="just"/>
            <a:r>
              <a:rPr lang="ja-JP" altLang="en-US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最適な文字サイズ </a:t>
            </a:r>
            <a:r>
              <a:rPr lang="en-US" altLang="ja-JP" sz="3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32pt</a:t>
            </a:r>
          </a:p>
          <a:p>
            <a:pPr algn="just"/>
            <a:r>
              <a:rPr lang="ja-JP" altLang="en-US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最適な文字サイズ </a:t>
            </a:r>
            <a:r>
              <a:rPr lang="en-US" altLang="ja-JP" sz="3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36pt</a:t>
            </a:r>
          </a:p>
          <a:p>
            <a:pPr algn="just"/>
            <a:r>
              <a:rPr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最適な文字サイズ </a:t>
            </a:r>
            <a:r>
              <a:rPr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40pt</a:t>
            </a:r>
          </a:p>
        </p:txBody>
      </p:sp>
    </p:spTree>
    <p:extLst>
      <p:ext uri="{BB962C8B-B14F-4D97-AF65-F5344CB8AC3E}">
        <p14:creationId xmlns:p14="http://schemas.microsoft.com/office/powerpoint/2010/main" val="2350723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329</Words>
  <Application>Microsoft Office PowerPoint</Application>
  <PresentationFormat>寬螢幕</PresentationFormat>
  <Paragraphs>20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メイリオ</vt:lpstr>
      <vt:lpstr>ＭＳ Ｐゴシック</vt:lpstr>
      <vt:lpstr>游ゴシック</vt:lpstr>
      <vt:lpstr>游ゴシック Light</vt:lpstr>
      <vt:lpstr>Arial</vt:lpstr>
      <vt:lpstr>Office テーマ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克之</dc:creator>
  <dcterms:created xsi:type="dcterms:W3CDTF">2021-06-10T05:29:32Z</dcterms:created>
  <dcterms:modified xsi:type="dcterms:W3CDTF">2022-04-17T03:09:35Z</dcterms:modified>
</cp:coreProperties>
</file>