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12C84-1519-4987-A0FB-C87A380622B6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1A0B8-6C28-41EF-A99F-678BAF7741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77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AED9E86-C093-4A32-830A-CE9232984CB4}"/>
              </a:ext>
            </a:extLst>
          </p:cNvPr>
          <p:cNvGrpSpPr/>
          <p:nvPr/>
        </p:nvGrpSpPr>
        <p:grpSpPr>
          <a:xfrm>
            <a:off x="507052" y="415226"/>
            <a:ext cx="11177896" cy="6166094"/>
            <a:chOff x="507052" y="415226"/>
            <a:chExt cx="11177896" cy="6166094"/>
          </a:xfrm>
        </p:grpSpPr>
        <p:sp>
          <p:nvSpPr>
            <p:cNvPr id="19" name="四角形: 角を丸くする 18">
              <a:extLst>
                <a:ext uri="{FF2B5EF4-FFF2-40B4-BE49-F238E27FC236}">
                  <a16:creationId xmlns:a16="http://schemas.microsoft.com/office/drawing/2014/main" id="{BE495F1D-6414-4A00-A9DB-C68193C3B60C}"/>
                </a:ext>
              </a:extLst>
            </p:cNvPr>
            <p:cNvSpPr/>
            <p:nvPr/>
          </p:nvSpPr>
          <p:spPr>
            <a:xfrm>
              <a:off x="6350290" y="1211283"/>
              <a:ext cx="5334658" cy="5370037"/>
            </a:xfrm>
            <a:prstGeom prst="roundRect">
              <a:avLst>
                <a:gd name="adj" fmla="val 2467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5A5634FA-CD8A-4CB0-BA09-158986A7D19C}"/>
                </a:ext>
              </a:extLst>
            </p:cNvPr>
            <p:cNvSpPr/>
            <p:nvPr/>
          </p:nvSpPr>
          <p:spPr>
            <a:xfrm>
              <a:off x="507052" y="1211283"/>
              <a:ext cx="5334658" cy="5370037"/>
            </a:xfrm>
            <a:prstGeom prst="roundRect">
              <a:avLst>
                <a:gd name="adj" fmla="val 2467"/>
              </a:avLst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4239FE8-EA90-45B6-995A-97DC62D78227}"/>
                </a:ext>
              </a:extLst>
            </p:cNvPr>
            <p:cNvSpPr/>
            <p:nvPr/>
          </p:nvSpPr>
          <p:spPr>
            <a:xfrm>
              <a:off x="1471448" y="415226"/>
              <a:ext cx="924910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spc="-15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你屬於哪一種</a:t>
              </a:r>
              <a:r>
                <a:rPr lang="ja-JP" altLang="en-US" sz="3200" spc="-15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？</a:t>
              </a:r>
              <a:r>
                <a:rPr lang="zh-TW" altLang="en-US" sz="3200" spc="-15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線上平台</a:t>
              </a:r>
              <a:r>
                <a:rPr lang="ja-JP" altLang="en-US" sz="3200" spc="-15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＆</a:t>
              </a:r>
              <a:r>
                <a:rPr lang="zh-TW" altLang="en-US" sz="3200" spc="-15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第四台</a:t>
              </a:r>
              <a:endParaRPr lang="en-US" altLang="ja-JP" sz="3200" spc="-15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7" name="図 6" descr="コンピューターの画面&#10;&#10;自動的に生成された説明">
              <a:extLst>
                <a:ext uri="{FF2B5EF4-FFF2-40B4-BE49-F238E27FC236}">
                  <a16:creationId xmlns:a16="http://schemas.microsoft.com/office/drawing/2014/main" id="{E9209FBF-8775-400C-A4EE-DA76E359C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509" y="2343030"/>
              <a:ext cx="2224217" cy="1616331"/>
            </a:xfrm>
            <a:prstGeom prst="rect">
              <a:avLst/>
            </a:prstGeom>
          </p:spPr>
        </p:pic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E8E9337-7CCE-42CE-BDA8-6C51E1E2CCBC}"/>
                </a:ext>
              </a:extLst>
            </p:cNvPr>
            <p:cNvSpPr/>
            <p:nvPr/>
          </p:nvSpPr>
          <p:spPr>
            <a:xfrm>
              <a:off x="10216055" y="3746333"/>
              <a:ext cx="146889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6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自宅の画面</a:t>
              </a:r>
              <a:endPara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030734A-6272-42BC-B553-A035B39E8254}"/>
                </a:ext>
              </a:extLst>
            </p:cNvPr>
            <p:cNvSpPr/>
            <p:nvPr/>
          </p:nvSpPr>
          <p:spPr>
            <a:xfrm>
              <a:off x="7273159" y="4361987"/>
              <a:ext cx="348891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342900" algn="just">
                <a:buFont typeface="Wingdings" panose="05000000000000000000" pitchFamily="2" charset="2"/>
                <a:buChar char="ü"/>
              </a:pPr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大画面でゆっくり観られる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indent="-342900" algn="just">
                <a:buFont typeface="Wingdings" panose="05000000000000000000" pitchFamily="2" charset="2"/>
                <a:buChar char="ü"/>
              </a:pPr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ジャケットや解説が楽しい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indent="-342900" algn="just">
                <a:buFont typeface="Wingdings" panose="05000000000000000000" pitchFamily="2" charset="2"/>
                <a:buChar char="ü"/>
              </a:pPr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インターネット接続が不要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2129534-183B-4FC1-9A31-D87BAAC6CC87}"/>
                </a:ext>
              </a:extLst>
            </p:cNvPr>
            <p:cNvSpPr/>
            <p:nvPr/>
          </p:nvSpPr>
          <p:spPr>
            <a:xfrm>
              <a:off x="3762728" y="3698985"/>
              <a:ext cx="16185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6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手元のスマホ</a:t>
              </a:r>
              <a:endParaRPr lang="en-US" altLang="ja-JP" sz="16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3E8A000-B214-4B67-8D72-D7D126BA79B7}"/>
                </a:ext>
              </a:extLst>
            </p:cNvPr>
            <p:cNvSpPr/>
            <p:nvPr/>
          </p:nvSpPr>
          <p:spPr>
            <a:xfrm>
              <a:off x="1334813" y="4361987"/>
              <a:ext cx="367913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-342900" algn="just">
                <a:buFont typeface="Wingdings" panose="05000000000000000000" pitchFamily="2" charset="2"/>
                <a:buChar char="ü"/>
              </a:pPr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移動中や空き時間に観られる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indent="-342900" algn="just">
                <a:buFont typeface="Wingdings" panose="05000000000000000000" pitchFamily="2" charset="2"/>
                <a:buChar char="ü"/>
              </a:pPr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持ち運びが簡単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indent="-342900" algn="just">
                <a:buFont typeface="Wingdings" panose="05000000000000000000" pitchFamily="2" charset="2"/>
                <a:buChar char="ü"/>
              </a:pPr>
              <a:r>
                <a:rPr lang="ja-JP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画面の拡大と縮小が自由</a:t>
              </a:r>
              <a:endParaRPr lang="en-US" altLang="ja-JP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7AD81CBF-7114-411C-B05F-69E3FCC5A915}"/>
                </a:ext>
              </a:extLst>
            </p:cNvPr>
            <p:cNvSpPr/>
            <p:nvPr/>
          </p:nvSpPr>
          <p:spPr>
            <a:xfrm>
              <a:off x="6862741" y="1608277"/>
              <a:ext cx="43097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spc="-15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自宅で</a:t>
              </a:r>
              <a:r>
                <a:rPr lang="ja-JP" altLang="en-US" sz="2400" spc="-3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リラックス</a:t>
              </a:r>
              <a:r>
                <a:rPr lang="ja-JP" altLang="en-US" sz="2400" spc="-15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して観る</a:t>
              </a:r>
              <a:endParaRPr lang="en-US" altLang="ja-JP" sz="2400" spc="-15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DA6CAB9-8EBC-4393-AAFE-8726BFF828FE}"/>
                </a:ext>
              </a:extLst>
            </p:cNvPr>
            <p:cNvSpPr/>
            <p:nvPr/>
          </p:nvSpPr>
          <p:spPr>
            <a:xfrm>
              <a:off x="928396" y="1608277"/>
              <a:ext cx="44919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spc="-15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空き時間にサッと観る</a:t>
              </a:r>
              <a:endParaRPr lang="en-US" altLang="ja-JP" sz="2400" spc="-15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5A0596E4-8E90-474A-A1B1-28751E2D60FF}"/>
                </a:ext>
              </a:extLst>
            </p:cNvPr>
            <p:cNvSpPr/>
            <p:nvPr/>
          </p:nvSpPr>
          <p:spPr>
            <a:xfrm>
              <a:off x="2722423" y="5424535"/>
              <a:ext cx="903914" cy="325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矢印: 下 25">
              <a:extLst>
                <a:ext uri="{FF2B5EF4-FFF2-40B4-BE49-F238E27FC236}">
                  <a16:creationId xmlns:a16="http://schemas.microsoft.com/office/drawing/2014/main" id="{34AD106F-1643-467A-909A-22A526FA3EC2}"/>
                </a:ext>
              </a:extLst>
            </p:cNvPr>
            <p:cNvSpPr/>
            <p:nvPr/>
          </p:nvSpPr>
          <p:spPr>
            <a:xfrm>
              <a:off x="8565660" y="5424535"/>
              <a:ext cx="903914" cy="325821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327C6934-2322-4835-ADB4-4489E30F2718}"/>
                </a:ext>
              </a:extLst>
            </p:cNvPr>
            <p:cNvSpPr/>
            <p:nvPr/>
          </p:nvSpPr>
          <p:spPr>
            <a:xfrm>
              <a:off x="1577064" y="5886519"/>
              <a:ext cx="31946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spc="-15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配信サービス</a:t>
              </a:r>
              <a:endParaRPr lang="en-US" altLang="ja-JP" sz="2400" spc="-15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8C7C39D-52ED-4582-BAB0-8F2F7349F9FE}"/>
                </a:ext>
              </a:extLst>
            </p:cNvPr>
            <p:cNvSpPr/>
            <p:nvPr/>
          </p:nvSpPr>
          <p:spPr>
            <a:xfrm>
              <a:off x="7420301" y="5886519"/>
              <a:ext cx="31946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spc="-15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Arial" panose="020B0604020202020204" pitchFamily="34" charset="0"/>
                </a:rPr>
                <a:t>レンタルサービス</a:t>
              </a:r>
              <a:endParaRPr lang="en-US" altLang="ja-JP" sz="2400" spc="-15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A66F7020-12E9-460B-8B18-906F4537A216}"/>
                </a:ext>
              </a:extLst>
            </p:cNvPr>
            <p:cNvSpPr/>
            <p:nvPr/>
          </p:nvSpPr>
          <p:spPr>
            <a:xfrm>
              <a:off x="1543768" y="2307405"/>
              <a:ext cx="1734454" cy="173445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アイコン&#10;&#10;自動的に生成された説明">
              <a:extLst>
                <a:ext uri="{FF2B5EF4-FFF2-40B4-BE49-F238E27FC236}">
                  <a16:creationId xmlns:a16="http://schemas.microsoft.com/office/drawing/2014/main" id="{14A0DC80-D0B2-4522-94F4-1AA78F90C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650"/>
            <a:stretch/>
          </p:blipFill>
          <p:spPr>
            <a:xfrm>
              <a:off x="1501275" y="2459396"/>
              <a:ext cx="2662409" cy="1567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2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112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游ゴシック Medium</vt:lpstr>
      <vt:lpstr>Arial</vt:lpstr>
      <vt:lpstr>Wingdings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2022-04-17T03:02:01Z</dcterms:modified>
</cp:coreProperties>
</file>