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5" d="100"/>
          <a:sy n="65" d="100"/>
        </p:scale>
        <p:origin x="48"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12C84-1519-4987-A0FB-C87A380622B6}" type="datetimeFigureOut">
              <a:rPr kumimoji="1" lang="ja-JP" altLang="en-US" smtClean="0"/>
              <a:t>2022/4/17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1A0B8-6C28-41EF-A99F-678BAF77419B}" type="slidenum">
              <a:rPr kumimoji="1" lang="ja-JP" altLang="en-US" smtClean="0"/>
              <a:t>‹#›</a:t>
            </a:fld>
            <a:endParaRPr kumimoji="1" lang="ja-JP" altLang="en-US"/>
          </a:p>
        </p:txBody>
      </p:sp>
    </p:spTree>
    <p:extLst>
      <p:ext uri="{BB962C8B-B14F-4D97-AF65-F5344CB8AC3E}">
        <p14:creationId xmlns:p14="http://schemas.microsoft.com/office/powerpoint/2010/main" val="35667752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6FA6-6064-406A-9731-63C4F2DCA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DCBD93-5F4D-4FD9-BE3D-E267731CC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7A5A7B-C2A4-4608-ACE4-F1A3DFE065A8}"/>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22E1B5CB-1FA5-494C-A55E-6C6979F7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9C711-3F7E-4A96-86CF-EAE6B396A0C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1873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2D582-0EFC-4DE4-B25C-93D42A24C7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EBDCB0-0F8A-4654-923F-4ACB17D99D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9D9A21-1113-420E-BE9A-88F8CCFFA5AB}"/>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AB14229C-685F-45C5-933C-1913B8A4A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4AAFFA-7E6D-4DC2-9B91-3B918E9595D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947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F2D509-0765-4B88-8D27-5CFE022FC3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905F6A-6EA5-4B0E-91AD-D6109EE407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A76B86-9706-4501-88D2-5D1ED9B8ACB5}"/>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A2BB5D09-7F2C-414C-8EB6-BF0186AC3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C4FC4-40E2-4497-B92F-86DEDE8AC62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70566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814B4-CE33-4B79-8C2B-B55DC9AD9A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202AB-130C-40CC-B7C6-F5CE544BCA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93887-872C-424D-89A6-73A2314AC62F}"/>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C332DEEE-F9A5-4814-83B6-83E3A70A78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34C8-5C5C-4331-975C-E23F5CCB5E2A}"/>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73795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3F750-A0F4-4661-AABF-6BD75C05E9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19FD5-88D5-4B73-AED5-F6F31D6A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5AF725-2CAD-48E9-93FB-E8D3E530F5FF}"/>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5883623C-7C0E-424F-AABE-111349EB29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996584-0FAD-4E35-937D-BB5D13EA0C5B}"/>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770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08D8D-F6DD-4239-AEEB-7424890735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554344-079A-4295-8896-4BD935CA15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1BA9C-2C99-4543-9B74-623E6AB7D6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9A491E-083E-435C-8B90-DCF4FC227A72}"/>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25598CDB-F742-4624-8EA4-1D52F34ADA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414603-0F80-4534-B6CB-6F98944C46D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0545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AADD-D6E0-4805-ACCB-3084B9C4D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E354A-92F6-46B9-AF9C-F2A1383C1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C730A0F-D978-4C84-9029-6D3D301344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DCE9F6-AD88-4F59-A956-319DA3143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B9223B-DD9E-4A84-9842-03CCAC36BA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32B730-FBAC-4914-B794-CF817649DA98}"/>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8" name="フッター プレースホルダー 7">
            <a:extLst>
              <a:ext uri="{FF2B5EF4-FFF2-40B4-BE49-F238E27FC236}">
                <a16:creationId xmlns:a16="http://schemas.microsoft.com/office/drawing/2014/main" id="{5EFF620D-2827-4DF6-83BC-3C8FDF74D9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033A9E-31E2-42EB-8407-13159FF2229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988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3DFCC-2A3F-44F5-AACE-5373B1567B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660A4-E1A5-4DBA-8E7F-9274216234D2}"/>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4" name="フッター プレースホルダー 3">
            <a:extLst>
              <a:ext uri="{FF2B5EF4-FFF2-40B4-BE49-F238E27FC236}">
                <a16:creationId xmlns:a16="http://schemas.microsoft.com/office/drawing/2014/main" id="{9CD7F4C8-19CA-4414-9C4E-77F8E91982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3162EB-1CDC-4D04-B508-0688CC50571E}"/>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708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2EF002-3D49-45C5-995A-C31A18928FAE}"/>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3" name="フッター プレースホルダー 2">
            <a:extLst>
              <a:ext uri="{FF2B5EF4-FFF2-40B4-BE49-F238E27FC236}">
                <a16:creationId xmlns:a16="http://schemas.microsoft.com/office/drawing/2014/main" id="{4316464F-2B83-4E89-9645-B22991BEF7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825646-9B3D-4916-A32C-9F95F653456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70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91D753-4782-425C-89AD-27A3B012D5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0B15D1-0B11-4D1E-9653-F33230989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3C90D-8AC4-4CB1-B2BF-155D1462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F2903B-24ED-446D-9FEB-0FA2A81959DD}"/>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2186D98F-A638-477A-B3D4-13DF785597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5EDBC7-D3C2-425E-82F2-56037BB1B54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536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A8A5-E7E4-4D6B-B663-576DCDE4E4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FDF7D-3B52-4283-9055-636C16A7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E2EFBD-3399-40B1-94F0-19771C68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DA2F52-325F-4C44-9B53-0F2A93133546}"/>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ADD0B713-606F-455A-93FF-F5B26ACF2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5B6F5-7A04-44D5-9101-0AAE55D5DC3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053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32F1B2-068C-4909-B904-E545FA68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B8925-2AEA-4DF6-9C71-B3505A1A4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462904-EC04-49B2-BB7E-3A6499E0E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5DD4642C-178A-4CEA-91AF-B3DE3340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BF9160-5280-4148-A6AC-A78F5128D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30679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74707353-8EFC-465C-B708-67322FEBDBD7}"/>
              </a:ext>
            </a:extLst>
          </p:cNvPr>
          <p:cNvGrpSpPr/>
          <p:nvPr/>
        </p:nvGrpSpPr>
        <p:grpSpPr>
          <a:xfrm>
            <a:off x="507052" y="415226"/>
            <a:ext cx="11177896" cy="6166094"/>
            <a:chOff x="507052" y="415226"/>
            <a:chExt cx="11177896" cy="6166094"/>
          </a:xfrm>
        </p:grpSpPr>
        <p:sp>
          <p:nvSpPr>
            <p:cNvPr id="19" name="四角形: 角を丸くする 18">
              <a:extLst>
                <a:ext uri="{FF2B5EF4-FFF2-40B4-BE49-F238E27FC236}">
                  <a16:creationId xmlns:a16="http://schemas.microsoft.com/office/drawing/2014/main" id="{BE495F1D-6414-4A00-A9DB-C68193C3B60C}"/>
                </a:ext>
              </a:extLst>
            </p:cNvPr>
            <p:cNvSpPr/>
            <p:nvPr/>
          </p:nvSpPr>
          <p:spPr>
            <a:xfrm>
              <a:off x="6350290" y="1211283"/>
              <a:ext cx="5334658" cy="5370037"/>
            </a:xfrm>
            <a:prstGeom prst="roundRect">
              <a:avLst>
                <a:gd name="adj" fmla="val 2467"/>
              </a:avLst>
            </a:prstGeom>
            <a:solidFill>
              <a:schemeClr val="bg1">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A5634FA-CD8A-4CB0-BA09-158986A7D19C}"/>
                </a:ext>
              </a:extLst>
            </p:cNvPr>
            <p:cNvSpPr/>
            <p:nvPr/>
          </p:nvSpPr>
          <p:spPr>
            <a:xfrm>
              <a:off x="507052" y="1211283"/>
              <a:ext cx="5334658" cy="5370037"/>
            </a:xfrm>
            <a:prstGeom prst="roundRect">
              <a:avLst>
                <a:gd name="adj" fmla="val 2467"/>
              </a:avLst>
            </a:prstGeom>
            <a:solidFill>
              <a:schemeClr val="bg1">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E4239FE8-EA90-45B6-995A-97DC62D78227}"/>
                </a:ext>
              </a:extLst>
            </p:cNvPr>
            <p:cNvSpPr/>
            <p:nvPr/>
          </p:nvSpPr>
          <p:spPr>
            <a:xfrm>
              <a:off x="1471448" y="415226"/>
              <a:ext cx="9249104" cy="584775"/>
            </a:xfrm>
            <a:prstGeom prst="rect">
              <a:avLst/>
            </a:prstGeom>
          </p:spPr>
          <p:txBody>
            <a:bodyPr wrap="square">
              <a:spAutoFit/>
            </a:bodyPr>
            <a:lstStyle/>
            <a:p>
              <a:pPr algn="ctr"/>
              <a:r>
                <a:rPr lang="zh-TW" altLang="en-US" sz="3200" spc="-15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你屬於哪一種？線上平台</a:t>
              </a:r>
              <a:r>
                <a:rPr lang="ja-JP" altLang="en-US" sz="3200" spc="-15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a:t>
              </a:r>
              <a:r>
                <a:rPr lang="zh-TW" altLang="en-US" sz="3200" spc="-15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第四台</a:t>
              </a:r>
              <a:endParaRPr lang="en-US" altLang="ja-JP" sz="3200" spc="-15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endParaRPr>
            </a:p>
          </p:txBody>
        </p:sp>
        <p:pic>
          <p:nvPicPr>
            <p:cNvPr id="7" name="図 6" descr="コンピューターの画面&#10;&#10;自動的に生成された説明">
              <a:extLst>
                <a:ext uri="{FF2B5EF4-FFF2-40B4-BE49-F238E27FC236}">
                  <a16:creationId xmlns:a16="http://schemas.microsoft.com/office/drawing/2014/main" id="{E9209FBF-8775-400C-A4EE-DA76E359C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09" y="2343030"/>
              <a:ext cx="2224217" cy="1616331"/>
            </a:xfrm>
            <a:prstGeom prst="rect">
              <a:avLst/>
            </a:prstGeom>
          </p:spPr>
        </p:pic>
        <p:sp>
          <p:nvSpPr>
            <p:cNvPr id="11" name="正方形/長方形 10">
              <a:extLst>
                <a:ext uri="{FF2B5EF4-FFF2-40B4-BE49-F238E27FC236}">
                  <a16:creationId xmlns:a16="http://schemas.microsoft.com/office/drawing/2014/main" id="{BE8E9337-7CCE-42CE-BDA8-6C51E1E2CCBC}"/>
                </a:ext>
              </a:extLst>
            </p:cNvPr>
            <p:cNvSpPr/>
            <p:nvPr/>
          </p:nvSpPr>
          <p:spPr>
            <a:xfrm>
              <a:off x="9891788" y="3928005"/>
              <a:ext cx="1657528" cy="338554"/>
            </a:xfrm>
            <a:prstGeom prst="rect">
              <a:avLst/>
            </a:prstGeom>
          </p:spPr>
          <p:txBody>
            <a:bodyPr wrap="square">
              <a:spAutoFit/>
            </a:bodyPr>
            <a:lstStyle/>
            <a:p>
              <a:r>
                <a:rPr lang="ja-JP" altLang="en-US" sz="1600" dirty="0">
                  <a:latin typeface="游ゴシック Medium" panose="020B0500000000000000" pitchFamily="50" charset="-128"/>
                  <a:ea typeface="游ゴシック Medium" panose="020B0500000000000000" pitchFamily="50" charset="-128"/>
                  <a:cs typeface="Arial" panose="020B0604020202020204" pitchFamily="34" charset="0"/>
                </a:rPr>
                <a:t>自宅の画面</a:t>
              </a:r>
              <a:endParaRPr lang="en-US" altLang="ja-JP" sz="1600" dirty="0">
                <a:latin typeface="游ゴシック Medium" panose="020B0500000000000000" pitchFamily="50" charset="-128"/>
                <a:ea typeface="游ゴシック Medium" panose="020B0500000000000000" pitchFamily="50" charset="-128"/>
                <a:cs typeface="Arial" panose="020B0604020202020204" pitchFamily="34" charset="0"/>
              </a:endParaRPr>
            </a:p>
          </p:txBody>
        </p:sp>
        <p:sp>
          <p:nvSpPr>
            <p:cNvPr id="12" name="正方形/長方形 11">
              <a:extLst>
                <a:ext uri="{FF2B5EF4-FFF2-40B4-BE49-F238E27FC236}">
                  <a16:creationId xmlns:a16="http://schemas.microsoft.com/office/drawing/2014/main" id="{9030734A-6272-42BC-B553-A035B39E8254}"/>
                </a:ext>
              </a:extLst>
            </p:cNvPr>
            <p:cNvSpPr/>
            <p:nvPr/>
          </p:nvSpPr>
          <p:spPr>
            <a:xfrm>
              <a:off x="7099963" y="4467214"/>
              <a:ext cx="3835309" cy="1754326"/>
            </a:xfrm>
            <a:prstGeom prst="rect">
              <a:avLst/>
            </a:prstGeom>
          </p:spPr>
          <p:txBody>
            <a:bodyPr wrap="square">
              <a:spAutoFit/>
            </a:bodyPr>
            <a:lstStyle/>
            <a:p>
              <a:pPr algn="just"/>
              <a:r>
                <a:rPr lang="ja-JP" altLang="en-US" dirty="0">
                  <a:latin typeface="+mn-ea"/>
                  <a:cs typeface="Arial" panose="020B0604020202020204" pitchFamily="34" charset="0"/>
                </a:rPr>
                <a:t>レンタルサービスは、インターネット接続環境が不要で、自宅のテレビでゆったりと観られます。ジャケットのデザインや解説文が映画やドラマの雰囲気を盛り上げます。配達料は無料です。</a:t>
              </a:r>
              <a:endParaRPr lang="en-US" altLang="ja-JP" dirty="0">
                <a:latin typeface="+mn-ea"/>
                <a:cs typeface="Arial" panose="020B0604020202020204" pitchFamily="34" charset="0"/>
              </a:endParaRPr>
            </a:p>
          </p:txBody>
        </p:sp>
        <p:sp>
          <p:nvSpPr>
            <p:cNvPr id="13" name="正方形/長方形 12">
              <a:extLst>
                <a:ext uri="{FF2B5EF4-FFF2-40B4-BE49-F238E27FC236}">
                  <a16:creationId xmlns:a16="http://schemas.microsoft.com/office/drawing/2014/main" id="{42129534-183B-4FC1-9A31-D87BAAC6CC87}"/>
                </a:ext>
              </a:extLst>
            </p:cNvPr>
            <p:cNvSpPr/>
            <p:nvPr/>
          </p:nvSpPr>
          <p:spPr>
            <a:xfrm>
              <a:off x="3762728" y="3698985"/>
              <a:ext cx="1618594" cy="338554"/>
            </a:xfrm>
            <a:prstGeom prst="rect">
              <a:avLst/>
            </a:prstGeom>
          </p:spPr>
          <p:txBody>
            <a:bodyPr wrap="square">
              <a:spAutoFit/>
            </a:bodyPr>
            <a:lstStyle/>
            <a:p>
              <a:r>
                <a:rPr lang="ja-JP" altLang="en-US" sz="1600" dirty="0">
                  <a:latin typeface="游ゴシック Medium" panose="020B0500000000000000" pitchFamily="50" charset="-128"/>
                  <a:ea typeface="游ゴシック Medium" panose="020B0500000000000000" pitchFamily="50" charset="-128"/>
                  <a:cs typeface="Arial" panose="020B0604020202020204" pitchFamily="34" charset="0"/>
                </a:rPr>
                <a:t>手元のスマホ</a:t>
              </a:r>
              <a:endParaRPr lang="en-US" altLang="ja-JP" sz="1600" dirty="0">
                <a:latin typeface="游ゴシック Medium" panose="020B0500000000000000" pitchFamily="50" charset="-128"/>
                <a:ea typeface="游ゴシック Medium" panose="020B0500000000000000" pitchFamily="50" charset="-128"/>
                <a:cs typeface="Arial" panose="020B0604020202020204" pitchFamily="34" charset="0"/>
              </a:endParaRPr>
            </a:p>
          </p:txBody>
        </p:sp>
        <p:sp>
          <p:nvSpPr>
            <p:cNvPr id="14" name="正方形/長方形 13">
              <a:extLst>
                <a:ext uri="{FF2B5EF4-FFF2-40B4-BE49-F238E27FC236}">
                  <a16:creationId xmlns:a16="http://schemas.microsoft.com/office/drawing/2014/main" id="{A3E8A000-B214-4B67-8D72-D7D126BA79B7}"/>
                </a:ext>
              </a:extLst>
            </p:cNvPr>
            <p:cNvSpPr/>
            <p:nvPr/>
          </p:nvSpPr>
          <p:spPr>
            <a:xfrm>
              <a:off x="1175648" y="4467214"/>
              <a:ext cx="3997464" cy="1754326"/>
            </a:xfrm>
            <a:prstGeom prst="rect">
              <a:avLst/>
            </a:prstGeom>
          </p:spPr>
          <p:txBody>
            <a:bodyPr wrap="square">
              <a:spAutoFit/>
            </a:bodyPr>
            <a:lstStyle/>
            <a:p>
              <a:pPr algn="just"/>
              <a:r>
                <a:rPr lang="ja-JP" altLang="en-US" dirty="0">
                  <a:latin typeface="+mn-ea"/>
                  <a:cs typeface="Arial" panose="020B0604020202020204" pitchFamily="34" charset="0"/>
                </a:rPr>
                <a:t>配信サービスは、スマホで移動中や空き時間に狭い場所でも観られます。視聴中の画面の拡大と縮小が自由で、自分に合わせた設定ができます。ダイジェスト版は、常に見放題という特典があります。</a:t>
              </a:r>
              <a:endParaRPr lang="en-US" altLang="ja-JP" dirty="0">
                <a:latin typeface="+mn-ea"/>
                <a:cs typeface="Arial" panose="020B0604020202020204" pitchFamily="34" charset="0"/>
              </a:endParaRPr>
            </a:p>
          </p:txBody>
        </p:sp>
        <p:sp>
          <p:nvSpPr>
            <p:cNvPr id="15" name="正方形/長方形 14">
              <a:extLst>
                <a:ext uri="{FF2B5EF4-FFF2-40B4-BE49-F238E27FC236}">
                  <a16:creationId xmlns:a16="http://schemas.microsoft.com/office/drawing/2014/main" id="{7AD81CBF-7114-411C-B05F-69E3FCC5A915}"/>
                </a:ext>
              </a:extLst>
            </p:cNvPr>
            <p:cNvSpPr/>
            <p:nvPr/>
          </p:nvSpPr>
          <p:spPr>
            <a:xfrm>
              <a:off x="6862741" y="1608277"/>
              <a:ext cx="4309756" cy="461665"/>
            </a:xfrm>
            <a:prstGeom prst="rect">
              <a:avLst/>
            </a:prstGeom>
          </p:spPr>
          <p:txBody>
            <a:bodyPr wrap="square">
              <a:spAutoFit/>
            </a:bodyPr>
            <a:lstStyle/>
            <a:p>
              <a:pPr algn="ctr"/>
              <a:r>
                <a:rPr lang="ja-JP" altLang="en-US" sz="2400" spc="-150" dirty="0">
                  <a:latin typeface="游ゴシック Medium" panose="020B0500000000000000" pitchFamily="50" charset="-128"/>
                  <a:ea typeface="游ゴシック Medium" panose="020B0500000000000000" pitchFamily="50" charset="-128"/>
                  <a:cs typeface="Arial" panose="020B0604020202020204" pitchFamily="34" charset="0"/>
                </a:rPr>
                <a:t>自宅で</a:t>
              </a:r>
              <a:r>
                <a:rPr lang="ja-JP" altLang="en-US" sz="2400" spc="-300" dirty="0">
                  <a:latin typeface="游ゴシック Medium" panose="020B0500000000000000" pitchFamily="50" charset="-128"/>
                  <a:ea typeface="游ゴシック Medium" panose="020B0500000000000000" pitchFamily="50" charset="-128"/>
                  <a:cs typeface="Arial" panose="020B0604020202020204" pitchFamily="34" charset="0"/>
                </a:rPr>
                <a:t>リラックス</a:t>
              </a:r>
              <a:r>
                <a:rPr lang="ja-JP" altLang="en-US" sz="2400" spc="-150" dirty="0">
                  <a:latin typeface="游ゴシック Medium" panose="020B0500000000000000" pitchFamily="50" charset="-128"/>
                  <a:ea typeface="游ゴシック Medium" panose="020B0500000000000000" pitchFamily="50" charset="-128"/>
                  <a:cs typeface="Arial" panose="020B0604020202020204" pitchFamily="34" charset="0"/>
                </a:rPr>
                <a:t>して観る</a:t>
              </a:r>
              <a:endParaRPr lang="en-US" altLang="ja-JP" sz="2400" spc="-150" dirty="0">
                <a:latin typeface="游ゴシック Medium" panose="020B0500000000000000" pitchFamily="50" charset="-128"/>
                <a:ea typeface="游ゴシック Medium" panose="020B0500000000000000" pitchFamily="50" charset="-128"/>
                <a:cs typeface="Arial" panose="020B0604020202020204" pitchFamily="34" charset="0"/>
              </a:endParaRPr>
            </a:p>
          </p:txBody>
        </p:sp>
        <p:sp>
          <p:nvSpPr>
            <p:cNvPr id="16" name="正方形/長方形 15">
              <a:extLst>
                <a:ext uri="{FF2B5EF4-FFF2-40B4-BE49-F238E27FC236}">
                  <a16:creationId xmlns:a16="http://schemas.microsoft.com/office/drawing/2014/main" id="{7DA6CAB9-8EBC-4393-AAFE-8726BFF828FE}"/>
                </a:ext>
              </a:extLst>
            </p:cNvPr>
            <p:cNvSpPr/>
            <p:nvPr/>
          </p:nvSpPr>
          <p:spPr>
            <a:xfrm>
              <a:off x="928396" y="1608277"/>
              <a:ext cx="4491970" cy="461665"/>
            </a:xfrm>
            <a:prstGeom prst="rect">
              <a:avLst/>
            </a:prstGeom>
          </p:spPr>
          <p:txBody>
            <a:bodyPr wrap="square">
              <a:spAutoFit/>
            </a:bodyPr>
            <a:lstStyle/>
            <a:p>
              <a:pPr algn="ctr"/>
              <a:r>
                <a:rPr lang="ja-JP" altLang="en-US" sz="2400" spc="-150" dirty="0">
                  <a:latin typeface="游ゴシック Medium" panose="020B0500000000000000" pitchFamily="50" charset="-128"/>
                  <a:ea typeface="游ゴシック Medium" panose="020B0500000000000000" pitchFamily="50" charset="-128"/>
                  <a:cs typeface="Arial" panose="020B0604020202020204" pitchFamily="34" charset="0"/>
                </a:rPr>
                <a:t>空き時間にサッと観る</a:t>
              </a:r>
              <a:endParaRPr lang="en-US" altLang="ja-JP" sz="2400" spc="-150" dirty="0">
                <a:latin typeface="游ゴシック Medium" panose="020B0500000000000000" pitchFamily="50" charset="-128"/>
                <a:ea typeface="游ゴシック Medium" panose="020B0500000000000000" pitchFamily="50" charset="-128"/>
                <a:cs typeface="Arial" panose="020B0604020202020204" pitchFamily="34" charset="0"/>
              </a:endParaRPr>
            </a:p>
          </p:txBody>
        </p:sp>
        <p:sp>
          <p:nvSpPr>
            <p:cNvPr id="24" name="楕円 23">
              <a:extLst>
                <a:ext uri="{FF2B5EF4-FFF2-40B4-BE49-F238E27FC236}">
                  <a16:creationId xmlns:a16="http://schemas.microsoft.com/office/drawing/2014/main" id="{3145C478-8457-4994-80D9-CFF86E5FADEB}"/>
                </a:ext>
              </a:extLst>
            </p:cNvPr>
            <p:cNvSpPr/>
            <p:nvPr/>
          </p:nvSpPr>
          <p:spPr>
            <a:xfrm>
              <a:off x="1543768" y="2307405"/>
              <a:ext cx="1734454" cy="17344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アイコン&#10;&#10;自動的に生成された説明">
              <a:extLst>
                <a:ext uri="{FF2B5EF4-FFF2-40B4-BE49-F238E27FC236}">
                  <a16:creationId xmlns:a16="http://schemas.microsoft.com/office/drawing/2014/main" id="{14A0DC80-D0B2-4522-94F4-1AA78F90CD44}"/>
                </a:ext>
              </a:extLst>
            </p:cNvPr>
            <p:cNvPicPr>
              <a:picLocks noChangeAspect="1"/>
            </p:cNvPicPr>
            <p:nvPr/>
          </p:nvPicPr>
          <p:blipFill rotWithShape="1">
            <a:blip r:embed="rId3">
              <a:extLst>
                <a:ext uri="{28A0092B-C50C-407E-A947-70E740481C1C}">
                  <a14:useLocalDpi xmlns:a14="http://schemas.microsoft.com/office/drawing/2010/main" val="0"/>
                </a:ext>
              </a:extLst>
            </a:blip>
            <a:srcRect b="17650"/>
            <a:stretch/>
          </p:blipFill>
          <p:spPr>
            <a:xfrm>
              <a:off x="1501275" y="2459396"/>
              <a:ext cx="2662409" cy="1567530"/>
            </a:xfrm>
            <a:prstGeom prst="rect">
              <a:avLst/>
            </a:prstGeom>
          </p:spPr>
        </p:pic>
      </p:grpSp>
    </p:spTree>
    <p:extLst>
      <p:ext uri="{BB962C8B-B14F-4D97-AF65-F5344CB8AC3E}">
        <p14:creationId xmlns:p14="http://schemas.microsoft.com/office/powerpoint/2010/main" val="40838073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194</Words>
  <Application>Microsoft Office PowerPoint</Application>
  <PresentationFormat>寬螢幕</PresentationFormat>
  <Paragraphs>7</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游ゴシック</vt:lpstr>
      <vt:lpstr>游ゴシック Light</vt:lpstr>
      <vt:lpstr>游ゴシック Medium</vt:lpstr>
      <vt:lpstr>Arial</vt:lpstr>
      <vt:lpstr>Office テーマ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2022-04-17T03:01:39Z</dcterms:modified>
</cp:coreProperties>
</file>