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9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63" d="100"/>
          <a:sy n="63" d="100"/>
        </p:scale>
        <p:origin x="119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A7F31-A940-4DA9-8D15-C813A9CA4866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88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正方形/長方形 13"/>
          <p:cNvSpPr/>
          <p:nvPr/>
        </p:nvSpPr>
        <p:spPr>
          <a:xfrm>
            <a:off x="0" y="0"/>
            <a:ext cx="6870938" cy="227737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580767" y="1065529"/>
            <a:ext cx="45908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800" b="1" spc="-150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兒童樂團競賽</a:t>
            </a:r>
            <a:endParaRPr kumimoji="1" lang="en-US" altLang="ja-JP" sz="2800" b="1" spc="-150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r>
              <a:rPr kumimoji="1" lang="zh-TW" altLang="en-US" sz="2800" b="1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舉行企劃案</a:t>
            </a:r>
            <a:endParaRPr kumimoji="1" lang="ja-JP" altLang="en-US" sz="28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80768" y="2867157"/>
            <a:ext cx="5696464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主旨</a:t>
            </a:r>
            <a:endParaRPr kumimoji="1" lang="en-US" altLang="ja-JP" sz="16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algn="just"/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小さいうちから音楽に興味を持つ子供が増えています。一方で、子供が簡単に音楽の力量を発表する場が見当たりません。本企画は、全国の音楽好きキッズに発表の場を提供します。音楽芸に秀でた子供を広く知らしめ、音楽関連事業の活性化を狙います。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/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/>
            <a:r>
              <a:rPr kumimoji="1" lang="ja-JP" altLang="en-US" sz="16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流れ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/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/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/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/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/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/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/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228600" indent="-228600" algn="just"/>
            <a:r>
              <a:rPr lang="ja-JP" altLang="en-US" sz="1600" b="1" dirty="0">
                <a:solidFill>
                  <a:schemeClr val="accent1">
                    <a:lumMod val="50000"/>
                  </a:schemeClr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応募要項</a:t>
            </a:r>
            <a:endParaRPr lang="en-US" altLang="ja-JP" sz="1600" b="1" dirty="0">
              <a:solidFill>
                <a:schemeClr val="accent1">
                  <a:lumMod val="50000"/>
                </a:schemeClr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年齢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満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12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歳以下であること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編成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2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名以上のバンドであること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制限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プロ活動をしていないこと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応募締切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2021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年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10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月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10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日（日）必着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応募楽曲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オリジナルまたはカバー曲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marL="342900" indent="-342900" defTabSz="1433513">
              <a:buFont typeface="+mj-lt"/>
              <a:buAutoNum type="arabicPeriod"/>
            </a:pP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応募方法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①所定の応募用紙（必要事項を記入）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defTabSz="1433513"/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②演奏音源（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CD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か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DVD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に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1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曲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5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分未満収録）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defTabSz="1433513"/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③歌詞（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A4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用紙縦に記載）</a:t>
            </a:r>
            <a:endParaRPr lang="en-US" altLang="ja-JP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  <a:p>
            <a:pPr defTabSz="1433513"/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	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④自己紹介映像（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 CD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か</a:t>
            </a:r>
            <a:r>
              <a:rPr lang="en-US" altLang="ja-JP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DVD</a:t>
            </a:r>
            <a:r>
              <a:rPr lang="ja-JP" altLang="en-US" sz="16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に収録）</a:t>
            </a:r>
            <a:endParaRPr kumimoji="1" lang="ja-JP" altLang="en-US" sz="16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79" y="0"/>
            <a:ext cx="1524522" cy="2277373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E667F6-5E23-4897-A1F7-44BAB30E264E}"/>
              </a:ext>
            </a:extLst>
          </p:cNvPr>
          <p:cNvSpPr txBox="1"/>
          <p:nvPr/>
        </p:nvSpPr>
        <p:spPr>
          <a:xfrm>
            <a:off x="580768" y="815400"/>
            <a:ext cx="31139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12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聲援活潑的孩子！</a:t>
            </a:r>
            <a:endParaRPr kumimoji="1" lang="en-US" altLang="ja-JP" sz="12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0" y="2231092"/>
            <a:ext cx="6870938" cy="10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9" name="ホームベース 32">
            <a:extLst>
              <a:ext uri="{FF2B5EF4-FFF2-40B4-BE49-F238E27FC236}">
                <a16:creationId xmlns:a16="http://schemas.microsoft.com/office/drawing/2014/main" id="{6295D486-C548-4AFE-A5E4-59210CAD762B}"/>
              </a:ext>
            </a:extLst>
          </p:cNvPr>
          <p:cNvSpPr/>
          <p:nvPr/>
        </p:nvSpPr>
        <p:spPr>
          <a:xfrm>
            <a:off x="716746" y="5108166"/>
            <a:ext cx="1080000" cy="468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8691" tIns="13335" rIns="212020" bIns="1333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000" kern="120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0" name="ホームベース 33">
            <a:extLst>
              <a:ext uri="{FF2B5EF4-FFF2-40B4-BE49-F238E27FC236}">
                <a16:creationId xmlns:a16="http://schemas.microsoft.com/office/drawing/2014/main" id="{DFA30230-4FC5-49D7-BD2F-C62CF27F2474}"/>
              </a:ext>
            </a:extLst>
          </p:cNvPr>
          <p:cNvSpPr/>
          <p:nvPr/>
        </p:nvSpPr>
        <p:spPr>
          <a:xfrm>
            <a:off x="1793348" y="5108166"/>
            <a:ext cx="1080000" cy="468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8691" tIns="13335" rIns="212020" bIns="1333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000" kern="120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1" name="ホームベース 34">
            <a:extLst>
              <a:ext uri="{FF2B5EF4-FFF2-40B4-BE49-F238E27FC236}">
                <a16:creationId xmlns:a16="http://schemas.microsoft.com/office/drawing/2014/main" id="{2FDF4084-FD01-4A34-A4C9-E4E8720BD291}"/>
              </a:ext>
            </a:extLst>
          </p:cNvPr>
          <p:cNvSpPr/>
          <p:nvPr/>
        </p:nvSpPr>
        <p:spPr>
          <a:xfrm>
            <a:off x="2869950" y="5108166"/>
            <a:ext cx="1080000" cy="468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38691" tIns="13335" rIns="212020" bIns="13335" numCol="1" spcCol="1270" anchor="ctr" anchorCtr="0">
            <a:noAutofit/>
          </a:bodyPr>
          <a:lstStyle/>
          <a:p>
            <a:pPr lvl="0" algn="ctr" defTabSz="4445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10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2" name="ホームベース 35">
            <a:extLst>
              <a:ext uri="{FF2B5EF4-FFF2-40B4-BE49-F238E27FC236}">
                <a16:creationId xmlns:a16="http://schemas.microsoft.com/office/drawing/2014/main" id="{F37459C4-2953-4964-AFEB-B35CE75651F2}"/>
              </a:ext>
            </a:extLst>
          </p:cNvPr>
          <p:cNvSpPr/>
          <p:nvPr/>
        </p:nvSpPr>
        <p:spPr>
          <a:xfrm>
            <a:off x="3946552" y="5108166"/>
            <a:ext cx="1080000" cy="4680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698" tIns="30671" rIns="229356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23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637364-5807-4C31-857B-E86BD157CD7F}"/>
              </a:ext>
            </a:extLst>
          </p:cNvPr>
          <p:cNvSpPr/>
          <p:nvPr/>
        </p:nvSpPr>
        <p:spPr>
          <a:xfrm>
            <a:off x="5023155" y="5108166"/>
            <a:ext cx="1080000" cy="468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9050">
            <a:noFill/>
          </a:ln>
          <a:effectLst/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90698" tIns="30671" rIns="229356" bIns="30671" numCol="1" spcCol="1270" anchor="ctr" anchorCtr="0">
            <a:noAutofit/>
          </a:bodyPr>
          <a:lstStyle/>
          <a:p>
            <a:pPr lvl="0" algn="ctr" defTabSz="10223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kumimoji="1" lang="ja-JP" altLang="en-US" sz="2300" kern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C2AAA02-1B71-4BA0-B153-E88BF7E4F60F}"/>
              </a:ext>
            </a:extLst>
          </p:cNvPr>
          <p:cNvSpPr txBox="1"/>
          <p:nvPr/>
        </p:nvSpPr>
        <p:spPr>
          <a:xfrm>
            <a:off x="792441" y="5203667"/>
            <a:ext cx="82060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参加応募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04E0F0D-1229-486F-945F-999ADB3FDFAD}"/>
              </a:ext>
            </a:extLst>
          </p:cNvPr>
          <p:cNvSpPr txBox="1"/>
          <p:nvPr/>
        </p:nvSpPr>
        <p:spPr>
          <a:xfrm>
            <a:off x="1872441" y="5203667"/>
            <a:ext cx="82060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書類選考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F050661-4810-4A93-83CD-F020E25DDFF5}"/>
              </a:ext>
            </a:extLst>
          </p:cNvPr>
          <p:cNvSpPr txBox="1"/>
          <p:nvPr/>
        </p:nvSpPr>
        <p:spPr>
          <a:xfrm>
            <a:off x="2949043" y="5203667"/>
            <a:ext cx="82060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出場依頼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129996-9DBE-4853-9454-D41A5FDFD240}"/>
              </a:ext>
            </a:extLst>
          </p:cNvPr>
          <p:cNvSpPr txBox="1"/>
          <p:nvPr/>
        </p:nvSpPr>
        <p:spPr>
          <a:xfrm>
            <a:off x="4018412" y="5203667"/>
            <a:ext cx="82060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打合せ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6E6C4A2-485B-4D9B-B80B-E2BEF2AF9463}"/>
              </a:ext>
            </a:extLst>
          </p:cNvPr>
          <p:cNvSpPr txBox="1"/>
          <p:nvPr/>
        </p:nvSpPr>
        <p:spPr>
          <a:xfrm>
            <a:off x="5149550" y="5203667"/>
            <a:ext cx="820608" cy="27699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ja-JP" altLang="en-US" sz="1200" dirty="0">
                <a:solidFill>
                  <a:schemeClr val="bg1"/>
                </a:solidFill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大会開催</a:t>
            </a:r>
            <a:endParaRPr kumimoji="1" lang="ja-JP" altLang="en-US" sz="1200" dirty="0">
              <a:solidFill>
                <a:schemeClr val="bg1"/>
              </a:solidFill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37E5AB0F-9298-4125-8934-78004D683F2D}"/>
              </a:ext>
            </a:extLst>
          </p:cNvPr>
          <p:cNvSpPr txBox="1"/>
          <p:nvPr/>
        </p:nvSpPr>
        <p:spPr>
          <a:xfrm>
            <a:off x="716745" y="5703650"/>
            <a:ext cx="9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ホームページで告知・参加者を募集</a:t>
            </a:r>
            <a:endParaRPr lang="en-US" altLang="ja-JP" sz="10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7210A3B-CBC5-4C1F-9D01-BC2E337EEBEF}"/>
              </a:ext>
            </a:extLst>
          </p:cNvPr>
          <p:cNvSpPr txBox="1"/>
          <p:nvPr/>
        </p:nvSpPr>
        <p:spPr>
          <a:xfrm>
            <a:off x="1793084" y="5703650"/>
            <a:ext cx="9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応募要項に照らし合わせて書類選考</a:t>
            </a:r>
            <a:endParaRPr lang="en-US" altLang="ja-JP" sz="10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6208492-9FAA-4760-B22D-BECB1ED0D967}"/>
              </a:ext>
            </a:extLst>
          </p:cNvPr>
          <p:cNvSpPr txBox="1"/>
          <p:nvPr/>
        </p:nvSpPr>
        <p:spPr>
          <a:xfrm>
            <a:off x="2869423" y="5703650"/>
            <a:ext cx="9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書類選考の通過者に本大会出場を依頼</a:t>
            </a:r>
            <a:endParaRPr lang="en-US" altLang="ja-JP" sz="10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9E4E9E3-9DB4-4EC3-AFB9-6D95221BA725}"/>
              </a:ext>
            </a:extLst>
          </p:cNvPr>
          <p:cNvSpPr txBox="1"/>
          <p:nvPr/>
        </p:nvSpPr>
        <p:spPr>
          <a:xfrm>
            <a:off x="3945761" y="5703650"/>
            <a:ext cx="9720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ja-JP" altLang="en-US" sz="1000" dirty="0">
                <a:latin typeface="Segoe UI" panose="020B0502040204020203" pitchFamily="34" charset="0"/>
                <a:ea typeface="游ゴシック" panose="020B0400000000000000" pitchFamily="50" charset="-128"/>
                <a:cs typeface="Segoe UI" panose="020B0502040204020203" pitchFamily="34" charset="0"/>
              </a:rPr>
              <a:t>参加者を一堂に会して事前打ち合わせ</a:t>
            </a:r>
            <a:endParaRPr lang="en-US" altLang="ja-JP" sz="1000" dirty="0">
              <a:latin typeface="Segoe UI" panose="020B0502040204020203" pitchFamily="34" charset="0"/>
              <a:ea typeface="游ゴシック" panose="020B0400000000000000" pitchFamily="50" charset="-128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557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334</Words>
  <Application>Microsoft Office PowerPoint</Application>
  <PresentationFormat>A4 紙張 (210x297 公釐)</PresentationFormat>
  <Paragraphs>34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游ゴシック</vt:lpstr>
      <vt:lpstr>Arial</vt:lpstr>
      <vt:lpstr>Calibri</vt:lpstr>
      <vt:lpstr>Calibri Light</vt:lpstr>
      <vt:lpstr>Segoe UI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2022-04-18T02:42:12Z</dcterms:modified>
</cp:coreProperties>
</file>