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9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A7F31-A940-4DA9-8D15-C813A9CA486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98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7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24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0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6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9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79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0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56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0" y="0"/>
            <a:ext cx="6870938" cy="22773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panose="020F0502020204030204" pitchFamily="34" charset="0"/>
              <a:ea typeface="游明朝" panose="02020400000000000000" pitchFamily="18" charset="-128"/>
              <a:cs typeface="Calibri" panose="020F0502020204030204" pitchFamily="34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80767" y="1065529"/>
            <a:ext cx="4590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spc="-150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  <a:cs typeface="Calibri" panose="020F0502020204030204" pitchFamily="34" charset="0"/>
              </a:rPr>
              <a:t>兒童樂團競賽</a:t>
            </a:r>
            <a:endParaRPr kumimoji="1" lang="en-US" altLang="ja-JP" sz="2800" spc="-15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  <a:cs typeface="Calibri" panose="020F0502020204030204" pitchFamily="34" charset="0"/>
            </a:endParaRPr>
          </a:p>
          <a:p>
            <a:r>
              <a:rPr kumimoji="1" lang="zh-TW" altLang="en-US" sz="2800">
                <a:latin typeface="HG創英ﾌﾟﾚｾﾞﾝｽEB" panose="02020809000000000000" pitchFamily="17" charset="-128"/>
                <a:ea typeface="HG創英ﾌﾟﾚｾﾞﾝｽEB" panose="02020809000000000000" pitchFamily="17" charset="-128"/>
                <a:cs typeface="Calibri" panose="020F0502020204030204" pitchFamily="34" charset="0"/>
              </a:rPr>
              <a:t>舉行企劃案</a:t>
            </a:r>
            <a:endParaRPr kumimoji="1" lang="ja-JP" altLang="en-US" sz="28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80768" y="2867157"/>
            <a:ext cx="569646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1600" dirty="0">
                <a:solidFill>
                  <a:schemeClr val="accent2">
                    <a:lumMod val="5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  <a:cs typeface="Calibri" panose="020F0502020204030204" pitchFamily="34" charset="0"/>
              </a:rPr>
              <a:t>◆主旨</a:t>
            </a:r>
            <a:endParaRPr kumimoji="1" lang="en-US" altLang="ja-JP" sz="1600" dirty="0">
              <a:solidFill>
                <a:schemeClr val="accent2">
                  <a:lumMod val="50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  <a:cs typeface="Calibri" panose="020F0502020204030204" pitchFamily="34" charset="0"/>
            </a:endParaRPr>
          </a:p>
          <a:p>
            <a:pPr algn="just"/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小さいうちから音楽に興味を持つ子供が増えています。一方で、子供が簡単に音楽の力量を発表する場が見当たりません。本企画は、全国の音楽好きキッズに発表の場を提供します。音楽芸に秀でた子供を広く知らしめ、音楽関連事業の活性化を狙います。</a:t>
            </a:r>
            <a:endParaRPr lang="en-US" altLang="ja-JP" sz="1600" dirty="0">
              <a:latin typeface="Calibri" panose="020F0502020204030204" pitchFamily="34" charset="0"/>
              <a:ea typeface="游明朝" panose="02020400000000000000" pitchFamily="18" charset="-128"/>
              <a:cs typeface="Calibri" panose="020F0502020204030204" pitchFamily="34" charset="0"/>
            </a:endParaRPr>
          </a:p>
          <a:p>
            <a:pPr algn="just"/>
            <a:endParaRPr lang="en-US" altLang="ja-JP" sz="1600" dirty="0">
              <a:latin typeface="Calibri" panose="020F0502020204030204" pitchFamily="34" charset="0"/>
              <a:ea typeface="游明朝" panose="02020400000000000000" pitchFamily="18" charset="-128"/>
              <a:cs typeface="Calibri" panose="020F0502020204030204" pitchFamily="34" charset="0"/>
            </a:endParaRPr>
          </a:p>
          <a:p>
            <a:pPr algn="just"/>
            <a:r>
              <a:rPr kumimoji="1" lang="ja-JP" altLang="en-US" sz="1600" dirty="0">
                <a:solidFill>
                  <a:schemeClr val="accent2">
                    <a:lumMod val="5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  <a:cs typeface="Calibri" panose="020F0502020204030204" pitchFamily="34" charset="0"/>
              </a:rPr>
              <a:t>◆流れ</a:t>
            </a:r>
            <a:endParaRPr kumimoji="1" lang="en-US" altLang="ja-JP" sz="1600" dirty="0">
              <a:solidFill>
                <a:schemeClr val="accent2">
                  <a:lumMod val="50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  <a:cs typeface="Calibri" panose="020F0502020204030204" pitchFamily="34" charset="0"/>
            </a:endParaRPr>
          </a:p>
          <a:p>
            <a:pPr algn="just"/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参加申込みから開催までの流れは、以下の通りです。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ホームページで企画を告知し参加応募する。</a:t>
            </a:r>
            <a:endParaRPr lang="en-US" altLang="ja-JP" sz="1600" dirty="0">
              <a:latin typeface="Calibri" panose="020F0502020204030204" pitchFamily="34" charset="0"/>
              <a:ea typeface="游明朝" panose="02020400000000000000" pitchFamily="18" charset="-128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事務局が応募内容を精査する（書類選考）。</a:t>
            </a:r>
            <a:endParaRPr lang="en-US" altLang="ja-JP" sz="1600" dirty="0">
              <a:latin typeface="Calibri" panose="020F0502020204030204" pitchFamily="34" charset="0"/>
              <a:ea typeface="游明朝" panose="02020400000000000000" pitchFamily="18" charset="-128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書類選考の通過者に参加を依頼する。</a:t>
            </a:r>
            <a:endParaRPr lang="en-US" altLang="ja-JP" sz="1600" dirty="0">
              <a:latin typeface="Calibri" panose="020F0502020204030204" pitchFamily="34" charset="0"/>
              <a:ea typeface="游明朝" panose="02020400000000000000" pitchFamily="18" charset="-128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事前打ち合わせを開催する。</a:t>
            </a:r>
            <a:endParaRPr lang="en-US" altLang="ja-JP" sz="1600" dirty="0">
              <a:latin typeface="Calibri" panose="020F0502020204030204" pitchFamily="34" charset="0"/>
              <a:ea typeface="游明朝" panose="02020400000000000000" pitchFamily="18" charset="-128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本大会を開催する。</a:t>
            </a:r>
            <a:endParaRPr lang="en-US" altLang="ja-JP" sz="1600" dirty="0">
              <a:latin typeface="Calibri" panose="020F0502020204030204" pitchFamily="34" charset="0"/>
              <a:ea typeface="游明朝" panose="02020400000000000000" pitchFamily="18" charset="-128"/>
              <a:cs typeface="Calibri" panose="020F0502020204030204" pitchFamily="34" charset="0"/>
            </a:endParaRPr>
          </a:p>
          <a:p>
            <a:pPr marL="228600" indent="-228600" algn="just"/>
            <a:endParaRPr lang="en-US" altLang="ja-JP" sz="1600" dirty="0">
              <a:latin typeface="Calibri" panose="020F0502020204030204" pitchFamily="34" charset="0"/>
              <a:ea typeface="游明朝" panose="02020400000000000000" pitchFamily="18" charset="-128"/>
              <a:cs typeface="Calibri" panose="020F0502020204030204" pitchFamily="34" charset="0"/>
            </a:endParaRPr>
          </a:p>
          <a:p>
            <a:pPr indent="-228600" algn="just"/>
            <a:r>
              <a:rPr kumimoji="1" lang="ja-JP" altLang="en-US" sz="1600" dirty="0">
                <a:solidFill>
                  <a:schemeClr val="accent2">
                    <a:lumMod val="5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  <a:cs typeface="Calibri" panose="020F0502020204030204" pitchFamily="34" charset="0"/>
              </a:rPr>
              <a:t>◆応募要項</a:t>
            </a:r>
            <a:endParaRPr kumimoji="1" lang="en-US" altLang="ja-JP" sz="1600" dirty="0">
              <a:solidFill>
                <a:schemeClr val="accent2">
                  <a:lumMod val="50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  <a:cs typeface="Calibri" panose="020F0502020204030204" pitchFamily="34" charset="0"/>
            </a:endParaRPr>
          </a:p>
          <a:p>
            <a:pPr marL="342900" indent="-342900" defTabSz="1433513">
              <a:buFont typeface="+mj-lt"/>
              <a:buAutoNum type="arabicPeriod"/>
            </a:pP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年齢</a:t>
            </a:r>
            <a:r>
              <a:rPr lang="en-US" altLang="ja-JP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	</a:t>
            </a: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満</a:t>
            </a:r>
            <a:r>
              <a:rPr lang="en-US" altLang="ja-JP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12</a:t>
            </a: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歳以下であること</a:t>
            </a:r>
            <a:endParaRPr lang="en-US" altLang="ja-JP" sz="1600" dirty="0">
              <a:latin typeface="Calibri" panose="020F0502020204030204" pitchFamily="34" charset="0"/>
              <a:ea typeface="游明朝" panose="02020400000000000000" pitchFamily="18" charset="-128"/>
              <a:cs typeface="Calibri" panose="020F0502020204030204" pitchFamily="34" charset="0"/>
            </a:endParaRPr>
          </a:p>
          <a:p>
            <a:pPr marL="342900" indent="-342900" defTabSz="1433513">
              <a:buFont typeface="+mj-lt"/>
              <a:buAutoNum type="arabicPeriod"/>
            </a:pP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編成</a:t>
            </a:r>
            <a:r>
              <a:rPr lang="en-US" altLang="ja-JP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	2</a:t>
            </a: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名以上のバンドであること</a:t>
            </a:r>
            <a:endParaRPr lang="en-US" altLang="ja-JP" sz="1600" dirty="0">
              <a:latin typeface="Calibri" panose="020F0502020204030204" pitchFamily="34" charset="0"/>
              <a:ea typeface="游明朝" panose="02020400000000000000" pitchFamily="18" charset="-128"/>
              <a:cs typeface="Calibri" panose="020F0502020204030204" pitchFamily="34" charset="0"/>
            </a:endParaRPr>
          </a:p>
          <a:p>
            <a:pPr marL="342900" indent="-342900" defTabSz="1433513">
              <a:buFont typeface="+mj-lt"/>
              <a:buAutoNum type="arabicPeriod"/>
            </a:pP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制限</a:t>
            </a:r>
            <a:r>
              <a:rPr lang="en-US" altLang="ja-JP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	</a:t>
            </a: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プロ活動をしていないこと</a:t>
            </a:r>
            <a:endParaRPr lang="en-US" altLang="ja-JP" sz="1600" dirty="0">
              <a:latin typeface="Calibri" panose="020F0502020204030204" pitchFamily="34" charset="0"/>
              <a:ea typeface="游明朝" panose="02020400000000000000" pitchFamily="18" charset="-128"/>
              <a:cs typeface="Calibri" panose="020F0502020204030204" pitchFamily="34" charset="0"/>
            </a:endParaRPr>
          </a:p>
          <a:p>
            <a:pPr marL="342900" indent="-342900" defTabSz="1433513">
              <a:buFont typeface="+mj-lt"/>
              <a:buAutoNum type="arabicPeriod"/>
            </a:pP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応募締切</a:t>
            </a:r>
            <a:r>
              <a:rPr lang="en-US" altLang="ja-JP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	2021</a:t>
            </a: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年</a:t>
            </a:r>
            <a:r>
              <a:rPr lang="en-US" altLang="ja-JP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10</a:t>
            </a: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月</a:t>
            </a:r>
            <a:r>
              <a:rPr lang="en-US" altLang="ja-JP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10</a:t>
            </a: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日（日）必着</a:t>
            </a:r>
            <a:endParaRPr lang="en-US" altLang="ja-JP" sz="1600" dirty="0">
              <a:latin typeface="Calibri" panose="020F0502020204030204" pitchFamily="34" charset="0"/>
              <a:ea typeface="游明朝" panose="02020400000000000000" pitchFamily="18" charset="-128"/>
              <a:cs typeface="Calibri" panose="020F0502020204030204" pitchFamily="34" charset="0"/>
            </a:endParaRPr>
          </a:p>
          <a:p>
            <a:pPr marL="342900" indent="-342900" defTabSz="1433513">
              <a:buFont typeface="+mj-lt"/>
              <a:buAutoNum type="arabicPeriod"/>
            </a:pP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応募楽曲</a:t>
            </a:r>
            <a:r>
              <a:rPr lang="en-US" altLang="ja-JP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	</a:t>
            </a: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オリジナルまたはカバー曲</a:t>
            </a:r>
            <a:endParaRPr lang="en-US" altLang="ja-JP" sz="1600" dirty="0">
              <a:latin typeface="Calibri" panose="020F0502020204030204" pitchFamily="34" charset="0"/>
              <a:ea typeface="游明朝" panose="02020400000000000000" pitchFamily="18" charset="-128"/>
              <a:cs typeface="Calibri" panose="020F0502020204030204" pitchFamily="34" charset="0"/>
            </a:endParaRPr>
          </a:p>
          <a:p>
            <a:pPr marL="342900" indent="-342900" defTabSz="1433513">
              <a:buFont typeface="+mj-lt"/>
              <a:buAutoNum type="arabicPeriod"/>
            </a:pP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応募方法</a:t>
            </a:r>
            <a:r>
              <a:rPr lang="en-US" altLang="ja-JP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	</a:t>
            </a: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①所定の応募用紙（必要事項を記入）</a:t>
            </a:r>
            <a:endParaRPr lang="en-US" altLang="ja-JP" sz="1600" dirty="0">
              <a:latin typeface="Calibri" panose="020F0502020204030204" pitchFamily="34" charset="0"/>
              <a:ea typeface="游明朝" panose="02020400000000000000" pitchFamily="18" charset="-128"/>
              <a:cs typeface="Calibri" panose="020F0502020204030204" pitchFamily="34" charset="0"/>
            </a:endParaRPr>
          </a:p>
          <a:p>
            <a:pPr defTabSz="1433513"/>
            <a:r>
              <a:rPr lang="en-US" altLang="ja-JP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	</a:t>
            </a: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②演奏音源（</a:t>
            </a:r>
            <a:r>
              <a:rPr lang="en-US" altLang="ja-JP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CD</a:t>
            </a: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か</a:t>
            </a:r>
            <a:r>
              <a:rPr lang="en-US" altLang="ja-JP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DVD</a:t>
            </a: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に</a:t>
            </a:r>
            <a:r>
              <a:rPr lang="en-US" altLang="ja-JP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1</a:t>
            </a: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曲</a:t>
            </a:r>
            <a:r>
              <a:rPr lang="en-US" altLang="ja-JP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5</a:t>
            </a: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分未満収録）</a:t>
            </a:r>
            <a:endParaRPr lang="en-US" altLang="ja-JP" sz="1600" dirty="0">
              <a:latin typeface="Calibri" panose="020F0502020204030204" pitchFamily="34" charset="0"/>
              <a:ea typeface="游明朝" panose="02020400000000000000" pitchFamily="18" charset="-128"/>
              <a:cs typeface="Calibri" panose="020F0502020204030204" pitchFamily="34" charset="0"/>
            </a:endParaRPr>
          </a:p>
          <a:p>
            <a:pPr defTabSz="1433513"/>
            <a:r>
              <a:rPr lang="en-US" altLang="ja-JP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	</a:t>
            </a: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③歌詞（</a:t>
            </a:r>
            <a:r>
              <a:rPr lang="en-US" altLang="ja-JP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A4</a:t>
            </a: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用紙縦に記載）</a:t>
            </a:r>
            <a:endParaRPr lang="en-US" altLang="ja-JP" sz="1600" dirty="0">
              <a:latin typeface="Calibri" panose="020F0502020204030204" pitchFamily="34" charset="0"/>
              <a:ea typeface="游明朝" panose="02020400000000000000" pitchFamily="18" charset="-128"/>
              <a:cs typeface="Calibri" panose="020F0502020204030204" pitchFamily="34" charset="0"/>
            </a:endParaRPr>
          </a:p>
          <a:p>
            <a:pPr defTabSz="1433513"/>
            <a:r>
              <a:rPr lang="en-US" altLang="ja-JP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	</a:t>
            </a: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④自己紹介映像（</a:t>
            </a:r>
            <a:r>
              <a:rPr lang="en-US" altLang="ja-JP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CD</a:t>
            </a: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か</a:t>
            </a:r>
            <a:r>
              <a:rPr lang="en-US" altLang="ja-JP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DVD</a:t>
            </a:r>
            <a:r>
              <a:rPr lang="ja-JP" altLang="en-US" sz="16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に収録）</a:t>
            </a:r>
            <a:endParaRPr kumimoji="1" lang="ja-JP" altLang="en-US" sz="1600" dirty="0">
              <a:latin typeface="Calibri" panose="020F0502020204030204" pitchFamily="34" charset="0"/>
              <a:ea typeface="游明朝" panose="02020400000000000000" pitchFamily="18" charset="-128"/>
              <a:cs typeface="Calibri" panose="020F0502020204030204" pitchFamily="34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79" y="0"/>
            <a:ext cx="1524522" cy="227737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E667F6-5E23-4897-A1F7-44BAB30E264E}"/>
              </a:ext>
            </a:extLst>
          </p:cNvPr>
          <p:cNvSpPr txBox="1"/>
          <p:nvPr/>
        </p:nvSpPr>
        <p:spPr>
          <a:xfrm>
            <a:off x="580768" y="815400"/>
            <a:ext cx="3113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  <a:cs typeface="Calibri" panose="020F0502020204030204" pitchFamily="34" charset="0"/>
              </a:rPr>
              <a:t>聲援活潑的孩子！</a:t>
            </a:r>
            <a:endParaRPr kumimoji="1" lang="en-US" altLang="ja-JP" sz="12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  <a:cs typeface="Calibri" panose="020F0502020204030204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0" y="2231092"/>
            <a:ext cx="6870938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Calibri" panose="020F0502020204030204" pitchFamily="34" charset="0"/>
              <a:ea typeface="游明朝" panose="02020400000000000000" pitchFamily="18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2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363</Words>
  <Application>Microsoft Office PowerPoint</Application>
  <PresentationFormat>A4 紙張 (210x297 公釐)</PresentationFormat>
  <Paragraphs>25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HG創英ﾌﾟﾚｾﾞﾝｽEB</vt:lpstr>
      <vt:lpstr>游ゴシック</vt:lpstr>
      <vt:lpstr>Arial</vt:lpstr>
      <vt:lpstr>Calibri</vt:lpstr>
      <vt:lpstr>Calibri Light</vt:lpstr>
      <vt:lpstr>Office テーマ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2022-04-18T02:41:40Z</dcterms:modified>
</cp:coreProperties>
</file>