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3" autoAdjust="0"/>
    <p:restoredTop sz="94660"/>
  </p:normalViewPr>
  <p:slideViewPr>
    <p:cSldViewPr snapToGrid="0">
      <p:cViewPr varScale="1">
        <p:scale>
          <a:sx n="65" d="100"/>
          <a:sy n="65" d="100"/>
        </p:scale>
        <p:origin x="48" y="6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736FA6-6064-406A-9731-63C4F2DCA5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2DCBD93-5F4D-4FD9-BE3D-E267731CC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C7A5A7B-C2A4-4608-ACE4-F1A3DFE06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2E1B5CB-1FA5-494C-A55E-6C6979F7E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0E9C711-3F7E-4A96-86CF-EAE6B396A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8735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92D582-0EFC-4DE4-B25C-93D42A24C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5EBDCB0-0F8A-4654-923F-4ACB17D99D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39D9A21-1113-420E-BE9A-88F8CCFFA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B14229C-685F-45C5-933C-1913B8A4A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94AAFFA-7E6D-4DC2-9B91-3B918E959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706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FF2D509-0765-4B88-8D27-5CFE022FC3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3905F6A-6EA5-4B0E-91AD-D6109EE407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CA76B86-9706-4501-88D2-5D1ED9B8A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2BB5D09-7F2C-414C-8EB6-BF0186AC3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1C4FC4-40E2-4497-B92F-86DEDE8AC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5667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4814B4-CE33-4B79-8C2B-B55DC9AD9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44202AB-130C-40CC-B7C6-F5CE544BC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DF93887-872C-424D-89A6-73A2314AC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332DEEE-F9A5-4814-83B6-83E3A70A7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33B34C8-5C5C-4331-975C-E23F5CCB5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7955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63F750-A0F4-4661-AABF-6BD75C05E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5019FD5-88D5-4B73-AED5-F6F31D6A7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45AF725-2CAD-48E9-93FB-E8D3E530F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883623C-7C0E-424F-AABE-111349EB2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9996584-0FAD-4E35-937D-BB5D13EA0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7064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B08D8D-F6DD-4239-AEEB-74248907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8554344-079A-4295-8896-4BD935CA15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121BA9C-2C99-4543-9B74-623E6AB7D6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69A491E-083E-435C-8B90-DCF4FC227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5598CDB-F742-4624-8EA4-1D52F34AD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E414603-0F80-4534-B6CB-6F98944C4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4593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47AADD-D6E0-4805-ACCB-3084B9C4D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82E354A-92F6-46B9-AF9C-F2A1383C1E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C730A0F-D978-4C84-9029-6D3D301344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CDCE9F6-AD88-4F59-A956-319DA3143D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3B9223B-DD9E-4A84-9842-03CCAC36BA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832B730-FBAC-4914-B794-CF817649D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EFF620D-2827-4DF6-83BC-3C8FDF74D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C033A9E-31E2-42EB-8407-13159FF22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8591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C3DFCC-2A3F-44F5-AACE-5373B1567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DF660A4-E1A5-4DBA-8E7F-927421623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CD7F4C8-19CA-4414-9C4E-77F8E9198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53162EB-1CDC-4D04-B508-0688CC505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085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82EF002-3D49-45C5-995A-C31A18928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316464F-2B83-4E89-9645-B22991BEF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7825646-9B3D-4916-A32C-9F95F6534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0210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91D753-4782-425C-89AD-27A3B012D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E0B15D1-0B11-4D1E-9653-F33230989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6E3C90D-8AC4-4CB1-B2BF-155D14623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AF2903B-24ED-446D-9FEB-0FA2A8195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186D98F-A638-477A-B3D4-13DF78559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C5EDBC7-D3C2-425E-82F2-56037BB1B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3691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84A8A5-E7E4-4D6B-B663-576DCDE4E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F7FDF7D-3B52-4283-9055-636C16A725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9E2EFBD-3399-40B1-94F0-19771C6811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BDA2F52-325F-4C44-9B53-0F2A93133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DD0B713-606F-455A-93FF-F5B26ACF2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045B6F5-7A04-44D5-9101-0AAE55D5D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538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332F1B2-068C-4909-B904-E545FA683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0AB8925-2AEA-4DF6-9C71-B3505A1A4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7462904-EC04-49B2-BB7E-3A6499E0E4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E73DD-94A0-4EED-B6D8-1EB00CE25848}" type="datetimeFigureOut">
              <a:rPr kumimoji="1" lang="ja-JP" altLang="en-US" smtClean="0"/>
              <a:t>2022/4/18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DD4642C-178A-4CEA-91AF-B3DE334031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0BF9160-5280-4148-A6AC-A78F5128DD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6797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203AF1E-96CC-4F18-961A-A486959F4249}"/>
              </a:ext>
            </a:extLst>
          </p:cNvPr>
          <p:cNvSpPr txBox="1"/>
          <p:nvPr/>
        </p:nvSpPr>
        <p:spPr>
          <a:xfrm>
            <a:off x="1591833" y="1355702"/>
            <a:ext cx="3127312" cy="40011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ja-JP" altLang="en-US" sz="20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快適生活</a:t>
            </a:r>
            <a:r>
              <a:rPr lang="en-US" altLang="ja-JP" sz="2000" b="1" dirty="0">
                <a:latin typeface="游ゴシック" panose="020B0400000000000000" pitchFamily="50" charset="-128"/>
                <a:ea typeface="游ゴシック" panose="020B0400000000000000" pitchFamily="50" charset="-128"/>
                <a:cs typeface="Segoe UI" panose="020B0502040204020203" pitchFamily="34" charset="0"/>
              </a:rPr>
              <a:t>ONOFF</a:t>
            </a:r>
            <a:r>
              <a:rPr lang="ja-JP" altLang="en-US" sz="20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術</a:t>
            </a:r>
            <a:endParaRPr lang="en-US" altLang="ja-JP" sz="2000" b="1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9AD5265-CB6E-4301-BA0B-00F217CCB92D}"/>
              </a:ext>
            </a:extLst>
          </p:cNvPr>
          <p:cNvSpPr txBox="1"/>
          <p:nvPr/>
        </p:nvSpPr>
        <p:spPr>
          <a:xfrm>
            <a:off x="1591833" y="3028890"/>
            <a:ext cx="3127312" cy="400110"/>
          </a:xfrm>
          <a:prstGeom prst="rect">
            <a:avLst/>
          </a:prstGeom>
          <a:noFill/>
        </p:spPr>
        <p:txBody>
          <a:bodyPr wrap="square" rtlCol="0" anchor="t" anchorCtr="0">
            <a:prstTxWarp prst="textPlain">
              <a:avLst/>
            </a:prstTxWarp>
            <a:spAutoFit/>
          </a:bodyPr>
          <a:lstStyle/>
          <a:p>
            <a:r>
              <a:rPr lang="ja-JP" altLang="en-US" sz="20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快適生活</a:t>
            </a:r>
            <a:r>
              <a:rPr lang="en-US" altLang="ja-JP" sz="2000" b="1" dirty="0">
                <a:latin typeface="游ゴシック" panose="020B0400000000000000" pitchFamily="50" charset="-128"/>
                <a:ea typeface="游ゴシック" panose="020B0400000000000000" pitchFamily="50" charset="-128"/>
                <a:cs typeface="Segoe UI" panose="020B0502040204020203" pitchFamily="34" charset="0"/>
              </a:rPr>
              <a:t>ONOFF</a:t>
            </a:r>
            <a:r>
              <a:rPr lang="ja-JP" altLang="en-US" sz="20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術</a:t>
            </a:r>
            <a:endParaRPr lang="en-US" altLang="ja-JP" sz="2000" b="1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36758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3662489" y="243512"/>
            <a:ext cx="4867038" cy="400110"/>
          </a:xfrm>
          <a:prstGeom prst="rect">
            <a:avLst/>
          </a:prstGeom>
          <a:noFill/>
        </p:spPr>
        <p:txBody>
          <a:bodyPr wrap="none" anchor="ctr" anchorCtr="0">
            <a:spAutoFit/>
          </a:bodyPr>
          <a:lstStyle/>
          <a:p>
            <a:pPr algn="ctr"/>
            <a:r>
              <a:rPr lang="zh-TW" altLang="en-US" sz="2000" dirty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Times New Roman" panose="02020603050405020304" pitchFamily="18" charset="0"/>
              </a:rPr>
              <a:t>變形</a:t>
            </a:r>
            <a:r>
              <a:rPr lang="ja-JP" altLang="en-US" sz="2000" dirty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Times New Roman" panose="02020603050405020304" pitchFamily="18" charset="0"/>
              </a:rPr>
              <a:t>（三角形</a:t>
            </a:r>
            <a:r>
              <a:rPr lang="zh-TW" altLang="en-US" sz="2000" dirty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Times New Roman" panose="02020603050405020304" pitchFamily="18" charset="0"/>
              </a:rPr>
              <a:t>向上</a:t>
            </a:r>
            <a:r>
              <a:rPr lang="ja-JP" altLang="en-US" sz="2000" dirty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Times New Roman" panose="02020603050405020304" pitchFamily="18" charset="0"/>
              </a:rPr>
              <a:t>）、</a:t>
            </a:r>
            <a:r>
              <a:rPr lang="zh-TW" altLang="en-US" sz="2000" dirty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Times New Roman" panose="02020603050405020304" pitchFamily="18" charset="0"/>
              </a:rPr>
              <a:t>透視圖</a:t>
            </a:r>
            <a:r>
              <a:rPr lang="ja-JP" altLang="ja-JP" sz="2000" dirty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（右</a:t>
            </a:r>
            <a:r>
              <a:rPr lang="ja-JP" altLang="en-US" sz="2000" dirty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上</a:t>
            </a:r>
            <a:r>
              <a:rPr lang="zh-TW" altLang="en-US" sz="2000" dirty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方</a:t>
            </a:r>
            <a:r>
              <a:rPr lang="ja-JP" altLang="ja-JP" sz="2000" dirty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）</a:t>
            </a:r>
            <a:endParaRPr lang="ja-JP" altLang="en-US" sz="2000" dirty="0">
              <a:solidFill>
                <a:srgbClr val="FF0000"/>
              </a:solidFill>
              <a:latin typeface="游ゴシック" panose="020B0400000000000000" pitchFamily="50" charset="-128"/>
              <a:ea typeface="游ゴシック" panose="020B0400000000000000" pitchFamily="50" charset="-128"/>
              <a:cs typeface="Times New Roman" panose="02020603050405020304" pitchFamily="18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374C397-12A5-4008-93BD-C8F1F8B6EFED}"/>
              </a:ext>
            </a:extLst>
          </p:cNvPr>
          <p:cNvSpPr txBox="1"/>
          <p:nvPr/>
        </p:nvSpPr>
        <p:spPr>
          <a:xfrm>
            <a:off x="2458453" y="2921169"/>
            <a:ext cx="7275094" cy="1015663"/>
          </a:xfrm>
          <a:prstGeom prst="rect">
            <a:avLst/>
          </a:prstGeom>
          <a:noFill/>
        </p:spPr>
        <p:txBody>
          <a:bodyPr wrap="square" rtlCol="0" anchor="ctr" anchorCtr="0">
            <a:prstTxWarp prst="textTriangle">
              <a:avLst/>
            </a:prstTxWarp>
            <a:spAutoFit/>
          </a:bodyPr>
          <a:lstStyle/>
          <a:p>
            <a:r>
              <a:rPr lang="zh-TW" altLang="en-US" sz="6000" b="1" dirty="0"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游ゴシック" panose="020B0400000000000000" pitchFamily="50" charset="-128"/>
              </a:rPr>
              <a:t>新冠疫情下的微笑</a:t>
            </a:r>
            <a:endParaRPr lang="ja-JP" altLang="en-US" sz="6000" b="1" dirty="0"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游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60379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2458453" y="2921169"/>
            <a:ext cx="7275094" cy="1015663"/>
          </a:xfrm>
          <a:prstGeom prst="rect">
            <a:avLst/>
          </a:prstGeom>
          <a:noFill/>
        </p:spPr>
        <p:txBody>
          <a:bodyPr wrap="square" rtlCol="0" anchor="ctr" anchorCtr="0">
            <a:prstTxWarp prst="textWave4">
              <a:avLst/>
            </a:prstTxWarp>
            <a:spAutoFit/>
          </a:bodyPr>
          <a:lstStyle/>
          <a:p>
            <a:pPr algn="ctr"/>
            <a:r>
              <a:rPr lang="zh-TW" altLang="en-US" sz="6000" b="1" dirty="0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游ゴシック" panose="020B0400000000000000" pitchFamily="50" charset="-128"/>
                <a:ea typeface="游ゴシック" panose="020B0400000000000000" pitchFamily="50" charset="-128"/>
              </a:rPr>
              <a:t>被選擇的理由</a:t>
            </a:r>
            <a:r>
              <a:rPr lang="ja-JP" altLang="en-US" sz="6000" b="1" dirty="0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游ゴシック" panose="020B0400000000000000" pitchFamily="50" charset="-128"/>
                <a:ea typeface="游ゴシック" panose="020B0400000000000000" pitchFamily="50" charset="-128"/>
              </a:rPr>
              <a:t>。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2541187" y="243512"/>
            <a:ext cx="7109639" cy="400110"/>
          </a:xfrm>
          <a:prstGeom prst="rect">
            <a:avLst/>
          </a:prstGeom>
          <a:noFill/>
        </p:spPr>
        <p:txBody>
          <a:bodyPr wrap="none" anchor="ctr" anchorCtr="0">
            <a:spAutoFit/>
          </a:bodyPr>
          <a:lstStyle/>
          <a:p>
            <a:pPr algn="ctr"/>
            <a:r>
              <a:rPr lang="zh-TW" altLang="en-US" sz="2000" dirty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Times New Roman" panose="02020603050405020304" pitchFamily="18" charset="0"/>
              </a:rPr>
              <a:t>變形</a:t>
            </a:r>
            <a:r>
              <a:rPr lang="ja-JP" altLang="en-US" sz="2000" dirty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Times New Roman" panose="02020603050405020304" pitchFamily="18" charset="0"/>
              </a:rPr>
              <a:t>（</a:t>
            </a:r>
            <a:r>
              <a:rPr lang="zh-TW" altLang="en-US" sz="2000" dirty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Times New Roman" panose="02020603050405020304" pitchFamily="18" charset="0"/>
              </a:rPr>
              <a:t>波浪向上</a:t>
            </a:r>
            <a:r>
              <a:rPr lang="ja-JP" altLang="en-US" sz="2000" dirty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Times New Roman" panose="02020603050405020304" pitchFamily="18" charset="0"/>
              </a:rPr>
              <a:t>）、</a:t>
            </a:r>
            <a:r>
              <a:rPr lang="zh-TW" altLang="en-US" sz="2000" dirty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Times New Roman" panose="02020603050405020304" pitchFamily="18" charset="0"/>
              </a:rPr>
              <a:t>外陰影</a:t>
            </a:r>
            <a:r>
              <a:rPr lang="ja-JP" altLang="en-US" sz="2000" dirty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Times New Roman" panose="02020603050405020304" pitchFamily="18" charset="0"/>
              </a:rPr>
              <a:t>（</a:t>
            </a:r>
            <a:r>
              <a:rPr lang="zh-TW" altLang="en-US" sz="2000" dirty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Times New Roman" panose="02020603050405020304" pitchFamily="18" charset="0"/>
              </a:rPr>
              <a:t>位移右下方</a:t>
            </a:r>
            <a:r>
              <a:rPr lang="ja-JP" altLang="en-US" sz="2000" dirty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）</a:t>
            </a:r>
            <a:r>
              <a:rPr lang="ja-JP" altLang="en-US" sz="2000" dirty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Times New Roman" panose="02020603050405020304" pitchFamily="18" charset="0"/>
              </a:rPr>
              <a:t>、光</a:t>
            </a:r>
            <a:r>
              <a:rPr lang="zh-TW" altLang="en-US" sz="2000" dirty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Times New Roman" panose="02020603050405020304" pitchFamily="18" charset="0"/>
              </a:rPr>
              <a:t>暈</a:t>
            </a:r>
            <a:r>
              <a:rPr lang="ja-JP" altLang="en-US" sz="2000" dirty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Times New Roman" panose="02020603050405020304" pitchFamily="18" charset="0"/>
              </a:rPr>
              <a:t>（</a:t>
            </a:r>
            <a:r>
              <a:rPr lang="zh-TW" altLang="en-US" sz="2000" dirty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Times New Roman" panose="02020603050405020304" pitchFamily="18" charset="0"/>
              </a:rPr>
              <a:t>橙色</a:t>
            </a:r>
            <a:r>
              <a:rPr lang="ja-JP" altLang="en-US" sz="2000" dirty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Times New Roman" panose="02020603050405020304" pitchFamily="18" charset="0"/>
              </a:rPr>
              <a:t>）</a:t>
            </a:r>
            <a:endParaRPr lang="ja-JP" altLang="en-US" sz="2000" dirty="0">
              <a:solidFill>
                <a:srgbClr val="FF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04577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458453" y="2921169"/>
            <a:ext cx="7275094" cy="1015663"/>
          </a:xfrm>
          <a:prstGeom prst="rect">
            <a:avLst/>
          </a:prstGeom>
          <a:noFill/>
        </p:spPr>
        <p:txBody>
          <a:bodyPr wrap="square" rtlCol="0" anchor="ctr" anchorCtr="0">
            <a:prstTxWarp prst="textPlain">
              <a:avLst/>
            </a:prstTxWarp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en-US" altLang="ja-JP" sz="6000" b="1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reflection blurRad="6350" stA="55000" endA="300" endPos="45500" dir="5400000" sy="-100000" algn="bl" rotWithShape="0"/>
                </a:effectLst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rPr>
              <a:t>59</a:t>
            </a:r>
            <a:r>
              <a:rPr lang="ja-JP" altLang="en-US" sz="6000" b="1" dirty="0">
                <a:effectLst>
                  <a:reflection blurRad="6350" stA="55000" endA="300" endPos="45500" dir="5400000" sy="-100000" algn="bl" rotWithShape="0"/>
                </a:effectLst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rPr>
              <a:t>種</a:t>
            </a:r>
            <a:r>
              <a:rPr lang="zh-TW" altLang="en-US" sz="6000" b="1" dirty="0">
                <a:effectLst>
                  <a:reflection blurRad="6350" stA="55000" endA="300" endPos="45500" dir="5400000" sy="-100000" algn="bl" rotWithShape="0"/>
                </a:effectLst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rPr>
              <a:t>營養素</a:t>
            </a:r>
            <a:endParaRPr lang="ja-JP" altLang="en-US" sz="6000" b="1" dirty="0">
              <a:effectLst>
                <a:reflection blurRad="6350" stA="55000" endA="300" endPos="45500" dir="5400000" sy="-100000" algn="bl" rotWithShape="0"/>
              </a:effectLst>
              <a:latin typeface="Segoe UI" panose="020B0502040204020203" pitchFamily="34" charset="0"/>
              <a:ea typeface="游ゴシック" panose="020B0400000000000000" pitchFamily="50" charset="-128"/>
              <a:cs typeface="Segoe UI" panose="020B0502040204020203" pitchFamily="34" charset="0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3951829" y="243512"/>
            <a:ext cx="4288353" cy="400110"/>
          </a:xfrm>
          <a:prstGeom prst="rect">
            <a:avLst/>
          </a:prstGeom>
          <a:noFill/>
        </p:spPr>
        <p:txBody>
          <a:bodyPr wrap="none" anchor="ctr" anchorCtr="0">
            <a:spAutoFit/>
          </a:bodyPr>
          <a:lstStyle/>
          <a:p>
            <a:pPr algn="ctr"/>
            <a:r>
              <a:rPr lang="zh-TW" altLang="en-US" sz="2000" dirty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Times New Roman" panose="02020603050405020304" pitchFamily="18" charset="0"/>
              </a:rPr>
              <a:t>變形</a:t>
            </a:r>
            <a:r>
              <a:rPr lang="ja-JP" altLang="en-US" sz="2000" dirty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Times New Roman" panose="02020603050405020304" pitchFamily="18" charset="0"/>
              </a:rPr>
              <a:t>（</a:t>
            </a:r>
            <a:r>
              <a:rPr lang="zh-TW" altLang="en-US" sz="2000" dirty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Times New Roman" panose="02020603050405020304" pitchFamily="18" charset="0"/>
              </a:rPr>
              <a:t>矩形</a:t>
            </a:r>
            <a:r>
              <a:rPr lang="ja-JP" altLang="en-US" sz="2000" dirty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Times New Roman" panose="02020603050405020304" pitchFamily="18" charset="0"/>
              </a:rPr>
              <a:t>）、反射（弱、</a:t>
            </a:r>
            <a:r>
              <a:rPr lang="zh-TW" altLang="en-US" sz="200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Times New Roman" panose="02020603050405020304" pitchFamily="18" charset="0"/>
              </a:rPr>
              <a:t>無位移</a:t>
            </a:r>
            <a:r>
              <a:rPr lang="ja-JP" altLang="en-US" sz="200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Times New Roman" panose="02020603050405020304" pitchFamily="18" charset="0"/>
              </a:rPr>
              <a:t>）</a:t>
            </a:r>
            <a:endParaRPr lang="ja-JP" altLang="en-US" sz="2000" dirty="0">
              <a:solidFill>
                <a:srgbClr val="FF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09289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65</Words>
  <Application>Microsoft Office PowerPoint</Application>
  <PresentationFormat>寬螢幕</PresentationFormat>
  <Paragraphs>8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游ゴシック</vt:lpstr>
      <vt:lpstr>游ゴシック Light</vt:lpstr>
      <vt:lpstr>Arial</vt:lpstr>
      <vt:lpstr>Segoe UI</vt:lpstr>
      <vt:lpstr>Office テーマ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渡辺 克之</dc:creator>
  <dcterms:created xsi:type="dcterms:W3CDTF">2021-06-10T05:29:32Z</dcterms:created>
  <dcterms:modified xsi:type="dcterms:W3CDTF">2022-04-18T07:24:37Z</dcterms:modified>
</cp:coreProperties>
</file>