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C94"/>
    <a:srgbClr val="D62900"/>
    <a:srgbClr val="FF3300"/>
    <a:srgbClr val="CB05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3209211" y="3044281"/>
            <a:ext cx="57735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自由</a:t>
            </a:r>
            <a:r>
              <a:rPr lang="zh-TW" altLang="en-US" sz="4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之</a:t>
            </a:r>
            <a:r>
              <a:rPr lang="ja-JP" altLang="en-US" sz="4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丘</a:t>
            </a:r>
            <a:r>
              <a:rPr lang="zh-TW" altLang="en-US" sz="4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開幕</a:t>
            </a:r>
            <a:r>
              <a:rPr lang="ja-JP" altLang="en-US" sz="4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lang="en-US" altLang="ja-JP" sz="4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 rot="20065294">
            <a:off x="7884089" y="2088686"/>
            <a:ext cx="1281580" cy="132343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ja-JP" altLang="en-US" sz="80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☜</a:t>
            </a:r>
            <a:endParaRPr lang="en-US" altLang="ja-JP" sz="8000" dirty="0">
              <a:solidFill>
                <a:srgbClr val="FF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3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星: 24 pt 1">
            <a:extLst>
              <a:ext uri="{FF2B5EF4-FFF2-40B4-BE49-F238E27FC236}">
                <a16:creationId xmlns:a16="http://schemas.microsoft.com/office/drawing/2014/main" id="{7DA405A5-A6CB-43FD-A670-26CC24B49031}"/>
              </a:ext>
            </a:extLst>
          </p:cNvPr>
          <p:cNvSpPr/>
          <p:nvPr/>
        </p:nvSpPr>
        <p:spPr>
          <a:xfrm>
            <a:off x="4139459" y="1771278"/>
            <a:ext cx="3820510" cy="3315444"/>
          </a:xfrm>
          <a:prstGeom prst="star24">
            <a:avLst>
              <a:gd name="adj" fmla="val 41494"/>
            </a:avLst>
          </a:prstGeom>
          <a:solidFill>
            <a:srgbClr val="672C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19672" y="3044279"/>
            <a:ext cx="57735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4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股價突破</a:t>
            </a:r>
            <a:r>
              <a:rPr lang="ja-JP" altLang="en-US" sz="44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2</a:t>
            </a:r>
            <a:r>
              <a:rPr lang="zh-TW" altLang="en-US" sz="4400" b="1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萬日圓了！</a:t>
            </a:r>
            <a:endParaRPr lang="en-US" altLang="ja-JP" sz="4400" b="1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6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942" y="2181819"/>
            <a:ext cx="1433114" cy="1158995"/>
          </a:xfrm>
          <a:prstGeom prst="rect">
            <a:avLst/>
          </a:prstGeom>
        </p:spPr>
      </p:pic>
      <p:sp>
        <p:nvSpPr>
          <p:cNvPr id="30" name="正方形/長方形 29"/>
          <p:cNvSpPr/>
          <p:nvPr/>
        </p:nvSpPr>
        <p:spPr>
          <a:xfrm>
            <a:off x="3406582" y="3044281"/>
            <a:ext cx="57735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４月</a:t>
            </a:r>
            <a:r>
              <a:rPr lang="zh-TW" altLang="en-US" sz="4400" b="1">
                <a:latin typeface="游明朝 Demibold" panose="02020600000000000000" pitchFamily="18" charset="-128"/>
                <a:ea typeface="游明朝 Demibold" panose="02020600000000000000" pitchFamily="18" charset="-128"/>
              </a:rPr>
              <a:t>開始全新出發</a:t>
            </a:r>
            <a:endParaRPr lang="en-US" altLang="ja-JP" sz="4400" b="1" dirty="0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634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B2F198F-C6B2-4463-8F31-675EDA25139E}"/>
              </a:ext>
            </a:extLst>
          </p:cNvPr>
          <p:cNvGrpSpPr/>
          <p:nvPr/>
        </p:nvGrpSpPr>
        <p:grpSpPr>
          <a:xfrm>
            <a:off x="2471908" y="2653066"/>
            <a:ext cx="7248187" cy="1551868"/>
            <a:chOff x="2471908" y="2653066"/>
            <a:chExt cx="7248187" cy="1551868"/>
          </a:xfrm>
        </p:grpSpPr>
        <p:grpSp>
          <p:nvGrpSpPr>
            <p:cNvPr id="6" name="グループ化 5"/>
            <p:cNvGrpSpPr/>
            <p:nvPr/>
          </p:nvGrpSpPr>
          <p:grpSpPr>
            <a:xfrm rot="21077268">
              <a:off x="2471908" y="2653066"/>
              <a:ext cx="2468020" cy="472320"/>
              <a:chOff x="2607779" y="8295861"/>
              <a:chExt cx="940556" cy="18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" name="正方形/長方形 7"/>
              <p:cNvSpPr/>
              <p:nvPr/>
            </p:nvSpPr>
            <p:spPr>
              <a:xfrm>
                <a:off x="2607779" y="8295861"/>
                <a:ext cx="781878" cy="18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耳よりな計画</a:t>
                </a:r>
              </a:p>
            </p:txBody>
          </p:sp>
          <p:sp>
            <p:nvSpPr>
              <p:cNvPr id="7" name="正方形/長方形 6"/>
              <p:cNvSpPr/>
              <p:nvPr/>
            </p:nvSpPr>
            <p:spPr>
              <a:xfrm>
                <a:off x="3389309" y="8295861"/>
                <a:ext cx="159026" cy="1800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 rot="21077268">
              <a:off x="7252075" y="3732614"/>
              <a:ext cx="2468020" cy="472320"/>
              <a:chOff x="1815547" y="6705600"/>
              <a:chExt cx="940556" cy="18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正方形/長方形 10"/>
              <p:cNvSpPr/>
              <p:nvPr/>
            </p:nvSpPr>
            <p:spPr>
              <a:xfrm>
                <a:off x="1815547" y="6705600"/>
                <a:ext cx="781878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驚くほどの効果</a:t>
                </a:r>
              </a:p>
            </p:txBody>
          </p:sp>
          <p:sp>
            <p:nvSpPr>
              <p:cNvPr id="10" name="正方形/長方形 9"/>
              <p:cNvSpPr/>
              <p:nvPr/>
            </p:nvSpPr>
            <p:spPr>
              <a:xfrm>
                <a:off x="2597077" y="6705600"/>
                <a:ext cx="159026" cy="180000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</p:grpSp>
        <p:grpSp>
          <p:nvGrpSpPr>
            <p:cNvPr id="16" name="グループ化 15"/>
            <p:cNvGrpSpPr/>
            <p:nvPr/>
          </p:nvGrpSpPr>
          <p:grpSpPr>
            <a:xfrm rot="21077268">
              <a:off x="4861992" y="3192840"/>
              <a:ext cx="2468020" cy="472320"/>
              <a:chOff x="1815547" y="6705600"/>
              <a:chExt cx="940556" cy="18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正方形/長方形 17"/>
              <p:cNvSpPr/>
              <p:nvPr/>
            </p:nvSpPr>
            <p:spPr>
              <a:xfrm>
                <a:off x="1815547" y="6705600"/>
                <a:ext cx="781878" cy="180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  <a:latin typeface="游明朝 Demibold" panose="02020600000000000000" pitchFamily="18" charset="-128"/>
                    <a:ea typeface="游明朝 Demibold" panose="02020600000000000000" pitchFamily="18" charset="-128"/>
                  </a:rPr>
                  <a:t>良心的な予算</a:t>
                </a:r>
              </a:p>
            </p:txBody>
          </p:sp>
          <p:sp>
            <p:nvSpPr>
              <p:cNvPr id="17" name="正方形/長方形 16"/>
              <p:cNvSpPr/>
              <p:nvPr/>
            </p:nvSpPr>
            <p:spPr>
              <a:xfrm>
                <a:off x="2597077" y="6705600"/>
                <a:ext cx="159026" cy="1800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000">
                  <a:latin typeface="游明朝 Demibold" panose="02020600000000000000" pitchFamily="18" charset="-128"/>
                  <a:ea typeface="游明朝 Demibold" panose="020206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29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</Words>
  <Application>Microsoft Office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HGPｺﾞｼｯｸE</vt:lpstr>
      <vt:lpstr>游ゴシック</vt:lpstr>
      <vt:lpstr>游ゴシック Light</vt:lpstr>
      <vt:lpstr>游明朝 Demibold</vt:lpstr>
      <vt:lpstr>Arial</vt:lpstr>
      <vt:lpstr>Segoe UI</vt:lpstr>
      <vt:lpstr>Office テーマ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2022-04-18T02:37:24Z</dcterms:modified>
</cp:coreProperties>
</file>