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4D4D4D"/>
    <a:srgbClr val="3366CC"/>
    <a:srgbClr val="000099"/>
    <a:srgbClr val="CC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/>
          <p:cNvGrpSpPr/>
          <p:nvPr/>
        </p:nvGrpSpPr>
        <p:grpSpPr>
          <a:xfrm>
            <a:off x="1967947" y="2182135"/>
            <a:ext cx="8256106" cy="2493730"/>
            <a:chOff x="1058780" y="2741817"/>
            <a:chExt cx="8256106" cy="2493730"/>
          </a:xfrm>
        </p:grpSpPr>
        <p:sp>
          <p:nvSpPr>
            <p:cNvPr id="2" name="正方形/長方形 1"/>
            <p:cNvSpPr/>
            <p:nvPr/>
          </p:nvSpPr>
          <p:spPr>
            <a:xfrm>
              <a:off x="1058780" y="2741817"/>
              <a:ext cx="2268000" cy="9449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052833" y="2741817"/>
              <a:ext cx="2268000" cy="24937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46886" y="2741817"/>
              <a:ext cx="2268000" cy="24937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325459" y="2912154"/>
              <a:ext cx="17346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認識現狀</a:t>
              </a:r>
              <a:endParaRPr lang="en-US" altLang="zh-TW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找出問題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292025" y="2869588"/>
              <a:ext cx="1789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解決問題的方法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286078" y="2869588"/>
              <a:ext cx="1789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資料分析與解決方案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右矢印 8"/>
            <p:cNvSpPr/>
            <p:nvPr/>
          </p:nvSpPr>
          <p:spPr>
            <a:xfrm>
              <a:off x="3365415" y="2981215"/>
              <a:ext cx="684000" cy="484632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2" name="右矢印 41"/>
            <p:cNvSpPr/>
            <p:nvPr/>
          </p:nvSpPr>
          <p:spPr>
            <a:xfrm>
              <a:off x="6362879" y="2981215"/>
              <a:ext cx="684000" cy="484632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7928" y="3742786"/>
              <a:ext cx="1537810" cy="4036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7928" y="4453176"/>
              <a:ext cx="1537810" cy="4036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5" name="右矢印 44"/>
            <p:cNvSpPr/>
            <p:nvPr/>
          </p:nvSpPr>
          <p:spPr>
            <a:xfrm rot="5400000">
              <a:off x="5056238" y="4178680"/>
              <a:ext cx="261190" cy="287803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フリーフォーム 26"/>
            <p:cNvSpPr/>
            <p:nvPr/>
          </p:nvSpPr>
          <p:spPr>
            <a:xfrm>
              <a:off x="7828285" y="3633649"/>
              <a:ext cx="629567" cy="629567"/>
            </a:xfrm>
            <a:custGeom>
              <a:avLst/>
              <a:gdLst>
                <a:gd name="connsiteX0" fmla="*/ 0 w 629567"/>
                <a:gd name="connsiteY0" fmla="*/ 314784 h 629567"/>
                <a:gd name="connsiteX1" fmla="*/ 314784 w 629567"/>
                <a:gd name="connsiteY1" fmla="*/ 0 h 629567"/>
                <a:gd name="connsiteX2" fmla="*/ 629568 w 629567"/>
                <a:gd name="connsiteY2" fmla="*/ 314784 h 629567"/>
                <a:gd name="connsiteX3" fmla="*/ 314784 w 629567"/>
                <a:gd name="connsiteY3" fmla="*/ 629568 h 629567"/>
                <a:gd name="connsiteX4" fmla="*/ 0 w 629567"/>
                <a:gd name="connsiteY4" fmla="*/ 314784 h 62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567" h="629567">
                  <a:moveTo>
                    <a:pt x="0" y="314784"/>
                  </a:moveTo>
                  <a:cubicBezTo>
                    <a:pt x="0" y="140934"/>
                    <a:pt x="140934" y="0"/>
                    <a:pt x="314784" y="0"/>
                  </a:cubicBezTo>
                  <a:cubicBezTo>
                    <a:pt x="488634" y="0"/>
                    <a:pt x="629568" y="140934"/>
                    <a:pt x="629568" y="314784"/>
                  </a:cubicBezTo>
                  <a:cubicBezTo>
                    <a:pt x="629568" y="488634"/>
                    <a:pt x="488634" y="629568"/>
                    <a:pt x="314784" y="629568"/>
                  </a:cubicBezTo>
                  <a:cubicBezTo>
                    <a:pt x="140934" y="629568"/>
                    <a:pt x="0" y="488634"/>
                    <a:pt x="0" y="3147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9" name="フリーフォーム 28"/>
            <p:cNvSpPr/>
            <p:nvPr/>
          </p:nvSpPr>
          <p:spPr>
            <a:xfrm rot="3600000">
              <a:off x="8293334" y="4247842"/>
              <a:ext cx="167872" cy="212479"/>
            </a:xfrm>
            <a:custGeom>
              <a:avLst/>
              <a:gdLst>
                <a:gd name="connsiteX0" fmla="*/ 0 w 167872"/>
                <a:gd name="connsiteY0" fmla="*/ 42496 h 212479"/>
                <a:gd name="connsiteX1" fmla="*/ 83936 w 167872"/>
                <a:gd name="connsiteY1" fmla="*/ 42496 h 212479"/>
                <a:gd name="connsiteX2" fmla="*/ 83936 w 167872"/>
                <a:gd name="connsiteY2" fmla="*/ 0 h 212479"/>
                <a:gd name="connsiteX3" fmla="*/ 167872 w 167872"/>
                <a:gd name="connsiteY3" fmla="*/ 106240 h 212479"/>
                <a:gd name="connsiteX4" fmla="*/ 83936 w 167872"/>
                <a:gd name="connsiteY4" fmla="*/ 212479 h 212479"/>
                <a:gd name="connsiteX5" fmla="*/ 83936 w 167872"/>
                <a:gd name="connsiteY5" fmla="*/ 169983 h 212479"/>
                <a:gd name="connsiteX6" fmla="*/ 0 w 167872"/>
                <a:gd name="connsiteY6" fmla="*/ 169983 h 212479"/>
                <a:gd name="connsiteX7" fmla="*/ 0 w 167872"/>
                <a:gd name="connsiteY7" fmla="*/ 42496 h 21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872" h="212479">
                  <a:moveTo>
                    <a:pt x="0" y="42496"/>
                  </a:moveTo>
                  <a:lnTo>
                    <a:pt x="83936" y="42496"/>
                  </a:lnTo>
                  <a:lnTo>
                    <a:pt x="83936" y="0"/>
                  </a:lnTo>
                  <a:lnTo>
                    <a:pt x="167872" y="106240"/>
                  </a:lnTo>
                  <a:lnTo>
                    <a:pt x="83936" y="212479"/>
                  </a:lnTo>
                  <a:lnTo>
                    <a:pt x="83936" y="169983"/>
                  </a:lnTo>
                  <a:lnTo>
                    <a:pt x="0" y="169983"/>
                  </a:lnTo>
                  <a:lnTo>
                    <a:pt x="0" y="424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0" name="フリーフォーム 29"/>
            <p:cNvSpPr/>
            <p:nvPr/>
          </p:nvSpPr>
          <p:spPr>
            <a:xfrm>
              <a:off x="8301439" y="4453176"/>
              <a:ext cx="629567" cy="629567"/>
            </a:xfrm>
            <a:custGeom>
              <a:avLst/>
              <a:gdLst>
                <a:gd name="connsiteX0" fmla="*/ 0 w 629567"/>
                <a:gd name="connsiteY0" fmla="*/ 314784 h 629567"/>
                <a:gd name="connsiteX1" fmla="*/ 314784 w 629567"/>
                <a:gd name="connsiteY1" fmla="*/ 0 h 629567"/>
                <a:gd name="connsiteX2" fmla="*/ 629568 w 629567"/>
                <a:gd name="connsiteY2" fmla="*/ 314784 h 629567"/>
                <a:gd name="connsiteX3" fmla="*/ 314784 w 629567"/>
                <a:gd name="connsiteY3" fmla="*/ 629568 h 629567"/>
                <a:gd name="connsiteX4" fmla="*/ 0 w 629567"/>
                <a:gd name="connsiteY4" fmla="*/ 314784 h 62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567" h="629567">
                  <a:moveTo>
                    <a:pt x="0" y="314784"/>
                  </a:moveTo>
                  <a:cubicBezTo>
                    <a:pt x="0" y="140934"/>
                    <a:pt x="140934" y="0"/>
                    <a:pt x="314784" y="0"/>
                  </a:cubicBezTo>
                  <a:cubicBezTo>
                    <a:pt x="488634" y="0"/>
                    <a:pt x="629568" y="140934"/>
                    <a:pt x="629568" y="314784"/>
                  </a:cubicBezTo>
                  <a:cubicBezTo>
                    <a:pt x="629568" y="488634"/>
                    <a:pt x="488634" y="629568"/>
                    <a:pt x="314784" y="629568"/>
                  </a:cubicBezTo>
                  <a:cubicBezTo>
                    <a:pt x="140934" y="629568"/>
                    <a:pt x="0" y="488634"/>
                    <a:pt x="0" y="3147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8063883" y="4661720"/>
              <a:ext cx="167872" cy="212480"/>
            </a:xfrm>
            <a:custGeom>
              <a:avLst/>
              <a:gdLst>
                <a:gd name="connsiteX0" fmla="*/ 0 w 167872"/>
                <a:gd name="connsiteY0" fmla="*/ 42496 h 212479"/>
                <a:gd name="connsiteX1" fmla="*/ 83936 w 167872"/>
                <a:gd name="connsiteY1" fmla="*/ 42496 h 212479"/>
                <a:gd name="connsiteX2" fmla="*/ 83936 w 167872"/>
                <a:gd name="connsiteY2" fmla="*/ 0 h 212479"/>
                <a:gd name="connsiteX3" fmla="*/ 167872 w 167872"/>
                <a:gd name="connsiteY3" fmla="*/ 106240 h 212479"/>
                <a:gd name="connsiteX4" fmla="*/ 83936 w 167872"/>
                <a:gd name="connsiteY4" fmla="*/ 212479 h 212479"/>
                <a:gd name="connsiteX5" fmla="*/ 83936 w 167872"/>
                <a:gd name="connsiteY5" fmla="*/ 169983 h 212479"/>
                <a:gd name="connsiteX6" fmla="*/ 0 w 167872"/>
                <a:gd name="connsiteY6" fmla="*/ 169983 h 212479"/>
                <a:gd name="connsiteX7" fmla="*/ 0 w 167872"/>
                <a:gd name="connsiteY7" fmla="*/ 42496 h 21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872" h="212479">
                  <a:moveTo>
                    <a:pt x="167872" y="169983"/>
                  </a:moveTo>
                  <a:lnTo>
                    <a:pt x="83936" y="169983"/>
                  </a:lnTo>
                  <a:lnTo>
                    <a:pt x="83936" y="212479"/>
                  </a:lnTo>
                  <a:lnTo>
                    <a:pt x="0" y="106239"/>
                  </a:lnTo>
                  <a:lnTo>
                    <a:pt x="83936" y="0"/>
                  </a:lnTo>
                  <a:lnTo>
                    <a:pt x="83936" y="42496"/>
                  </a:lnTo>
                  <a:lnTo>
                    <a:pt x="167872" y="42496"/>
                  </a:lnTo>
                  <a:lnTo>
                    <a:pt x="167872" y="16998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7355130" y="4453176"/>
              <a:ext cx="629567" cy="629567"/>
            </a:xfrm>
            <a:custGeom>
              <a:avLst/>
              <a:gdLst>
                <a:gd name="connsiteX0" fmla="*/ 0 w 629567"/>
                <a:gd name="connsiteY0" fmla="*/ 314784 h 629567"/>
                <a:gd name="connsiteX1" fmla="*/ 314784 w 629567"/>
                <a:gd name="connsiteY1" fmla="*/ 0 h 629567"/>
                <a:gd name="connsiteX2" fmla="*/ 629568 w 629567"/>
                <a:gd name="connsiteY2" fmla="*/ 314784 h 629567"/>
                <a:gd name="connsiteX3" fmla="*/ 314784 w 629567"/>
                <a:gd name="connsiteY3" fmla="*/ 629568 h 629567"/>
                <a:gd name="connsiteX4" fmla="*/ 0 w 629567"/>
                <a:gd name="connsiteY4" fmla="*/ 314784 h 62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567" h="629567">
                  <a:moveTo>
                    <a:pt x="0" y="314784"/>
                  </a:moveTo>
                  <a:cubicBezTo>
                    <a:pt x="0" y="140934"/>
                    <a:pt x="140934" y="0"/>
                    <a:pt x="314784" y="0"/>
                  </a:cubicBezTo>
                  <a:cubicBezTo>
                    <a:pt x="488634" y="0"/>
                    <a:pt x="629568" y="140934"/>
                    <a:pt x="629568" y="314784"/>
                  </a:cubicBezTo>
                  <a:cubicBezTo>
                    <a:pt x="629568" y="488634"/>
                    <a:pt x="488634" y="629568"/>
                    <a:pt x="314784" y="629568"/>
                  </a:cubicBezTo>
                  <a:cubicBezTo>
                    <a:pt x="140934" y="629568"/>
                    <a:pt x="0" y="488634"/>
                    <a:pt x="0" y="3147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6" name="フリーフォーム 35"/>
            <p:cNvSpPr/>
            <p:nvPr/>
          </p:nvSpPr>
          <p:spPr>
            <a:xfrm rot="18000000">
              <a:off x="7820179" y="4256071"/>
              <a:ext cx="167872" cy="212479"/>
            </a:xfrm>
            <a:custGeom>
              <a:avLst/>
              <a:gdLst>
                <a:gd name="connsiteX0" fmla="*/ 0 w 167872"/>
                <a:gd name="connsiteY0" fmla="*/ 42496 h 212479"/>
                <a:gd name="connsiteX1" fmla="*/ 83936 w 167872"/>
                <a:gd name="connsiteY1" fmla="*/ 42496 h 212479"/>
                <a:gd name="connsiteX2" fmla="*/ 83936 w 167872"/>
                <a:gd name="connsiteY2" fmla="*/ 0 h 212479"/>
                <a:gd name="connsiteX3" fmla="*/ 167872 w 167872"/>
                <a:gd name="connsiteY3" fmla="*/ 106240 h 212479"/>
                <a:gd name="connsiteX4" fmla="*/ 83936 w 167872"/>
                <a:gd name="connsiteY4" fmla="*/ 212479 h 212479"/>
                <a:gd name="connsiteX5" fmla="*/ 83936 w 167872"/>
                <a:gd name="connsiteY5" fmla="*/ 169983 h 212479"/>
                <a:gd name="connsiteX6" fmla="*/ 0 w 167872"/>
                <a:gd name="connsiteY6" fmla="*/ 169983 h 212479"/>
                <a:gd name="connsiteX7" fmla="*/ 0 w 167872"/>
                <a:gd name="connsiteY7" fmla="*/ 42496 h 21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872" h="212479">
                  <a:moveTo>
                    <a:pt x="0" y="42496"/>
                  </a:moveTo>
                  <a:lnTo>
                    <a:pt x="83936" y="42496"/>
                  </a:lnTo>
                  <a:lnTo>
                    <a:pt x="83936" y="0"/>
                  </a:lnTo>
                  <a:lnTo>
                    <a:pt x="167872" y="106240"/>
                  </a:lnTo>
                  <a:lnTo>
                    <a:pt x="83936" y="212479"/>
                  </a:lnTo>
                  <a:lnTo>
                    <a:pt x="83936" y="169983"/>
                  </a:lnTo>
                  <a:lnTo>
                    <a:pt x="0" y="169983"/>
                  </a:lnTo>
                  <a:lnTo>
                    <a:pt x="0" y="4249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4806346" y="3808895"/>
              <a:ext cx="760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目的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806346" y="4525136"/>
              <a:ext cx="760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手法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762581" y="3792420"/>
              <a:ext cx="760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計畫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8235735" y="4609192"/>
              <a:ext cx="760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40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執行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7289426" y="4609192"/>
              <a:ext cx="76097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驗證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02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103366" y="2810825"/>
            <a:ext cx="7985269" cy="1574679"/>
            <a:chOff x="971176" y="4433629"/>
            <a:chExt cx="7985269" cy="157467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195494" y="4433629"/>
              <a:ext cx="1224000" cy="1574679"/>
              <a:chOff x="6195494" y="4433629"/>
              <a:chExt cx="1224000" cy="1574679"/>
            </a:xfrm>
          </p:grpSpPr>
          <p:sp>
            <p:nvSpPr>
              <p:cNvPr id="93" name="円/楕円 92"/>
              <p:cNvSpPr/>
              <p:nvPr/>
            </p:nvSpPr>
            <p:spPr>
              <a:xfrm>
                <a:off x="6195494" y="4433629"/>
                <a:ext cx="1224000" cy="1224000"/>
              </a:xfrm>
              <a:prstGeom prst="ellipse">
                <a:avLst/>
              </a:prstGeom>
              <a:solidFill>
                <a:srgbClr val="008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円弧 93"/>
              <p:cNvSpPr/>
              <p:nvPr/>
            </p:nvSpPr>
            <p:spPr>
              <a:xfrm flipV="1">
                <a:off x="6501494" y="5252308"/>
                <a:ext cx="612000" cy="756000"/>
              </a:xfrm>
              <a:prstGeom prst="arc">
                <a:avLst>
                  <a:gd name="adj1" fmla="val 3174067"/>
                  <a:gd name="adj2" fmla="val 7567216"/>
                </a:avLst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95" name="グループ化 94"/>
              <p:cNvGrpSpPr/>
              <p:nvPr/>
            </p:nvGrpSpPr>
            <p:grpSpPr>
              <a:xfrm>
                <a:off x="6546218" y="4870189"/>
                <a:ext cx="529132" cy="273050"/>
                <a:chOff x="1098244" y="3784344"/>
                <a:chExt cx="529132" cy="273050"/>
              </a:xfrm>
            </p:grpSpPr>
            <p:sp>
              <p:nvSpPr>
                <p:cNvPr id="98" name="円/楕円 97"/>
                <p:cNvSpPr/>
                <p:nvPr/>
              </p:nvSpPr>
              <p:spPr>
                <a:xfrm>
                  <a:off x="1098244" y="3784344"/>
                  <a:ext cx="177394" cy="27305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99" name="円/楕円 98"/>
                <p:cNvSpPr/>
                <p:nvPr/>
              </p:nvSpPr>
              <p:spPr>
                <a:xfrm>
                  <a:off x="1449982" y="3784344"/>
                  <a:ext cx="177394" cy="273050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cxnSp>
            <p:nvCxnSpPr>
              <p:cNvPr id="96" name="直線コネクタ 95"/>
              <p:cNvCxnSpPr/>
              <p:nvPr/>
            </p:nvCxnSpPr>
            <p:spPr>
              <a:xfrm>
                <a:off x="6501494" y="4676693"/>
                <a:ext cx="222118" cy="13896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/>
              <p:cNvCxnSpPr/>
              <p:nvPr/>
            </p:nvCxnSpPr>
            <p:spPr>
              <a:xfrm flipH="1">
                <a:off x="6895460" y="4667629"/>
                <a:ext cx="222118" cy="13896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グループ化 46"/>
            <p:cNvGrpSpPr/>
            <p:nvPr/>
          </p:nvGrpSpPr>
          <p:grpSpPr>
            <a:xfrm>
              <a:off x="1929412" y="4433629"/>
              <a:ext cx="707610" cy="1338757"/>
              <a:chOff x="8589845" y="3491392"/>
              <a:chExt cx="707610" cy="1338757"/>
            </a:xfrm>
          </p:grpSpPr>
          <p:sp>
            <p:nvSpPr>
              <p:cNvPr id="48" name="フローチャート : 論理積ゲート 18"/>
              <p:cNvSpPr/>
              <p:nvPr/>
            </p:nvSpPr>
            <p:spPr>
              <a:xfrm rot="16200000">
                <a:off x="8578431" y="3956008"/>
                <a:ext cx="730438" cy="654684"/>
              </a:xfrm>
              <a:prstGeom prst="flowChartDelay">
                <a:avLst/>
              </a:prstGeom>
              <a:solidFill>
                <a:srgbClr val="FF33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0" name="Oval 111"/>
              <p:cNvSpPr>
                <a:spLocks noChangeArrowheads="1"/>
              </p:cNvSpPr>
              <p:nvPr/>
            </p:nvSpPr>
            <p:spPr bwMode="auto">
              <a:xfrm>
                <a:off x="8732513" y="3491392"/>
                <a:ext cx="422275" cy="422275"/>
              </a:xfrm>
              <a:prstGeom prst="ellipse">
                <a:avLst/>
              </a:prstGeom>
              <a:solidFill>
                <a:srgbClr val="C0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2" name="パイ 51"/>
              <p:cNvSpPr>
                <a:spLocks/>
              </p:cNvSpPr>
              <p:nvPr/>
            </p:nvSpPr>
            <p:spPr>
              <a:xfrm flipV="1">
                <a:off x="8589845" y="3915749"/>
                <a:ext cx="707610" cy="914400"/>
              </a:xfrm>
              <a:prstGeom prst="pie">
                <a:avLst>
                  <a:gd name="adj1" fmla="val 4133647"/>
                  <a:gd name="adj2" fmla="val 6681294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ローチャート : 論理積ゲート 18"/>
              <p:cNvSpPr/>
              <p:nvPr/>
            </p:nvSpPr>
            <p:spPr>
              <a:xfrm rot="16200000">
                <a:off x="8577340" y="3951544"/>
                <a:ext cx="730438" cy="654684"/>
              </a:xfrm>
              <a:prstGeom prst="flowChartDelay">
                <a:avLst/>
              </a:prstGeom>
              <a:solidFill>
                <a:srgbClr val="C000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4" name="パイ 53"/>
              <p:cNvSpPr/>
              <p:nvPr/>
            </p:nvSpPr>
            <p:spPr>
              <a:xfrm>
                <a:off x="8653616" y="3915748"/>
                <a:ext cx="577886" cy="569770"/>
              </a:xfrm>
              <a:prstGeom prst="pie">
                <a:avLst>
                  <a:gd name="adj1" fmla="val 14734923"/>
                  <a:gd name="adj2" fmla="val 17655388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971176" y="4433629"/>
              <a:ext cx="645286" cy="1157177"/>
              <a:chOff x="7758864" y="3491392"/>
              <a:chExt cx="645286" cy="1157177"/>
            </a:xfrm>
          </p:grpSpPr>
          <p:sp>
            <p:nvSpPr>
              <p:cNvPr id="56" name="片側の 2 つの角を切り取った四角形 55"/>
              <p:cNvSpPr/>
              <p:nvPr/>
            </p:nvSpPr>
            <p:spPr>
              <a:xfrm>
                <a:off x="7758864" y="3915399"/>
                <a:ext cx="645286" cy="733170"/>
              </a:xfrm>
              <a:prstGeom prst="snip2SameRect">
                <a:avLst>
                  <a:gd name="adj1" fmla="val 30233"/>
                  <a:gd name="adj2" fmla="val 0"/>
                </a:avLst>
              </a:prstGeom>
              <a:solidFill>
                <a:schemeClr val="tx2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431048"/>
                <a:endParaRPr lang="ja-JP" altLang="en-US" sz="800" dirty="0"/>
              </a:p>
            </p:txBody>
          </p:sp>
          <p:sp>
            <p:nvSpPr>
              <p:cNvPr id="57" name="二等辺三角形 56"/>
              <p:cNvSpPr/>
              <p:nvPr/>
            </p:nvSpPr>
            <p:spPr>
              <a:xfrm rot="10800000">
                <a:off x="7958246" y="3915398"/>
                <a:ext cx="246523" cy="454195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111"/>
              <p:cNvSpPr>
                <a:spLocks noChangeArrowheads="1"/>
              </p:cNvSpPr>
              <p:nvPr/>
            </p:nvSpPr>
            <p:spPr bwMode="auto">
              <a:xfrm>
                <a:off x="7870370" y="3491392"/>
                <a:ext cx="422275" cy="422275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431048"/>
                <a:endParaRPr lang="ja-JP" altLang="en-US" sz="800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2949971" y="4433629"/>
              <a:ext cx="541338" cy="1331848"/>
              <a:chOff x="720719" y="792733"/>
              <a:chExt cx="541338" cy="1331848"/>
            </a:xfrm>
            <a:solidFill>
              <a:schemeClr val="accent1"/>
            </a:solidFill>
          </p:grpSpPr>
          <p:sp>
            <p:nvSpPr>
              <p:cNvPr id="62" name="AutoShape 109"/>
              <p:cNvSpPr>
                <a:spLocks noChangeArrowheads="1"/>
              </p:cNvSpPr>
              <p:nvPr/>
            </p:nvSpPr>
            <p:spPr bwMode="auto">
              <a:xfrm flipV="1">
                <a:off x="721513" y="1259393"/>
                <a:ext cx="539750" cy="865188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Oval 110"/>
              <p:cNvSpPr>
                <a:spLocks noChangeArrowheads="1"/>
              </p:cNvSpPr>
              <p:nvPr/>
            </p:nvSpPr>
            <p:spPr bwMode="auto">
              <a:xfrm>
                <a:off x="720719" y="1143571"/>
                <a:ext cx="541338" cy="217488"/>
              </a:xfrm>
              <a:prstGeom prst="ellipse">
                <a:avLst/>
              </a:prstGeom>
              <a:grpFill/>
              <a:ln w="9525" algn="ctr">
                <a:noFill/>
                <a:round/>
                <a:headEnd/>
                <a:tailEnd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9" name="Oval 111"/>
              <p:cNvSpPr>
                <a:spLocks noChangeArrowheads="1"/>
              </p:cNvSpPr>
              <p:nvPr/>
            </p:nvSpPr>
            <p:spPr bwMode="auto">
              <a:xfrm>
                <a:off x="780251" y="792733"/>
                <a:ext cx="422275" cy="422275"/>
              </a:xfrm>
              <a:prstGeom prst="ellipse">
                <a:avLst/>
              </a:prstGeom>
              <a:grpFill/>
              <a:ln w="9525" algn="ctr">
                <a:noFill/>
                <a:round/>
                <a:headEnd/>
                <a:tailEnd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70" name="グループ化 69"/>
            <p:cNvGrpSpPr/>
            <p:nvPr/>
          </p:nvGrpSpPr>
          <p:grpSpPr>
            <a:xfrm>
              <a:off x="3804258" y="4433629"/>
              <a:ext cx="541338" cy="1331848"/>
              <a:chOff x="1465566" y="798144"/>
              <a:chExt cx="541338" cy="1331848"/>
            </a:xfrm>
            <a:solidFill>
              <a:srgbClr val="FF0000"/>
            </a:solidFill>
          </p:grpSpPr>
          <p:sp>
            <p:nvSpPr>
              <p:cNvPr id="72" name="AutoShape 109"/>
              <p:cNvSpPr>
                <a:spLocks noChangeArrowheads="1"/>
              </p:cNvSpPr>
              <p:nvPr/>
            </p:nvSpPr>
            <p:spPr bwMode="auto">
              <a:xfrm flipV="1">
                <a:off x="1466360" y="1264804"/>
                <a:ext cx="539750" cy="865188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noFill/>
                <a:miter lim="800000"/>
                <a:headEnd/>
                <a:tailEnd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4" name="Oval 110"/>
              <p:cNvSpPr>
                <a:spLocks noChangeArrowheads="1"/>
              </p:cNvSpPr>
              <p:nvPr/>
            </p:nvSpPr>
            <p:spPr bwMode="auto">
              <a:xfrm>
                <a:off x="1465566" y="1148982"/>
                <a:ext cx="541338" cy="217488"/>
              </a:xfrm>
              <a:prstGeom prst="ellipse">
                <a:avLst/>
              </a:prstGeom>
              <a:grpFill/>
              <a:ln w="9525" algn="ctr">
                <a:noFill/>
                <a:round/>
                <a:headEnd/>
                <a:tailEnd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5" name="Oval 111"/>
              <p:cNvSpPr>
                <a:spLocks noChangeArrowheads="1"/>
              </p:cNvSpPr>
              <p:nvPr/>
            </p:nvSpPr>
            <p:spPr bwMode="auto">
              <a:xfrm>
                <a:off x="1525098" y="798144"/>
                <a:ext cx="422275" cy="422275"/>
              </a:xfrm>
              <a:prstGeom prst="ellipse">
                <a:avLst/>
              </a:prstGeom>
              <a:grpFill/>
              <a:ln w="9525" algn="ctr">
                <a:noFill/>
                <a:round/>
                <a:headEnd/>
                <a:tailEnd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txBody>
              <a:bodyPr wrap="none" anchor="ctr"/>
              <a:lstStyle>
                <a:defPPr>
                  <a:defRPr lang="ja-JP"/>
                </a:defPPr>
                <a:lvl1pPr marL="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552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048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46572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2096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77620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93144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8669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4193" algn="l" defTabSz="431048" rtl="0" eaLnBrk="1" latinLnBrk="0" hangingPunct="1">
                  <a:defRPr kumimoji="1"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ja-JP" altLang="en-US"/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4658545" y="4433629"/>
              <a:ext cx="1224000" cy="1224000"/>
              <a:chOff x="4658545" y="4433629"/>
              <a:chExt cx="1224000" cy="1224000"/>
            </a:xfrm>
          </p:grpSpPr>
          <p:sp>
            <p:nvSpPr>
              <p:cNvPr id="82" name="円/楕円 81"/>
              <p:cNvSpPr/>
              <p:nvPr/>
            </p:nvSpPr>
            <p:spPr>
              <a:xfrm>
                <a:off x="4658545" y="4433629"/>
                <a:ext cx="1224000" cy="1224000"/>
              </a:xfrm>
              <a:prstGeom prst="ellipse">
                <a:avLst/>
              </a:prstGeom>
              <a:solidFill>
                <a:srgbClr val="008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0" name="円/楕円 89"/>
              <p:cNvSpPr/>
              <p:nvPr/>
            </p:nvSpPr>
            <p:spPr>
              <a:xfrm>
                <a:off x="5005979" y="4870189"/>
                <a:ext cx="177394" cy="27305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1" name="円/楕円 90"/>
              <p:cNvSpPr/>
              <p:nvPr/>
            </p:nvSpPr>
            <p:spPr>
              <a:xfrm>
                <a:off x="5357717" y="4870189"/>
                <a:ext cx="177394" cy="273050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4" name="円弧 83"/>
              <p:cNvSpPr/>
              <p:nvPr/>
            </p:nvSpPr>
            <p:spPr>
              <a:xfrm>
                <a:off x="4964545" y="4667629"/>
                <a:ext cx="612000" cy="756000"/>
              </a:xfrm>
              <a:prstGeom prst="arc">
                <a:avLst>
                  <a:gd name="adj1" fmla="val 2582231"/>
                  <a:gd name="adj2" fmla="val 8048213"/>
                </a:avLst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5" name="円弧 84"/>
              <p:cNvSpPr/>
              <p:nvPr/>
            </p:nvSpPr>
            <p:spPr>
              <a:xfrm flipV="1">
                <a:off x="4974197" y="4690595"/>
                <a:ext cx="252000" cy="396000"/>
              </a:xfrm>
              <a:prstGeom prst="arc">
                <a:avLst>
                  <a:gd name="adj1" fmla="val 2582231"/>
                  <a:gd name="adj2" fmla="val 8048213"/>
                </a:avLst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円弧 85"/>
              <p:cNvSpPr/>
              <p:nvPr/>
            </p:nvSpPr>
            <p:spPr>
              <a:xfrm flipV="1">
                <a:off x="5314072" y="4690595"/>
                <a:ext cx="252000" cy="396000"/>
              </a:xfrm>
              <a:prstGeom prst="arc">
                <a:avLst>
                  <a:gd name="adj1" fmla="val 2582231"/>
                  <a:gd name="adj2" fmla="val 8048213"/>
                </a:avLst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7732445" y="4433629"/>
              <a:ext cx="1224000" cy="1224000"/>
              <a:chOff x="7732445" y="4433629"/>
              <a:chExt cx="1224000" cy="1224000"/>
            </a:xfrm>
          </p:grpSpPr>
          <p:sp>
            <p:nvSpPr>
              <p:cNvPr id="101" name="円/楕円 100"/>
              <p:cNvSpPr/>
              <p:nvPr/>
            </p:nvSpPr>
            <p:spPr>
              <a:xfrm>
                <a:off x="7732445" y="4433629"/>
                <a:ext cx="1224000" cy="1224000"/>
              </a:xfrm>
              <a:prstGeom prst="ellipse">
                <a:avLst/>
              </a:prstGeom>
              <a:solidFill>
                <a:srgbClr val="008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8" name="直線コネクタ 107"/>
              <p:cNvCxnSpPr/>
              <p:nvPr/>
            </p:nvCxnSpPr>
            <p:spPr>
              <a:xfrm>
                <a:off x="8065773" y="4727717"/>
                <a:ext cx="202451" cy="157745"/>
              </a:xfrm>
              <a:prstGeom prst="line">
                <a:avLst/>
              </a:prstGeom>
              <a:solidFill>
                <a:schemeClr val="accent2"/>
              </a:solidFill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フリーフォーム 108"/>
              <p:cNvSpPr/>
              <p:nvPr/>
            </p:nvSpPr>
            <p:spPr>
              <a:xfrm>
                <a:off x="8006241" y="4845839"/>
                <a:ext cx="222915" cy="252573"/>
              </a:xfrm>
              <a:custGeom>
                <a:avLst/>
                <a:gdLst>
                  <a:gd name="connsiteX0" fmla="*/ 8092 w 234669"/>
                  <a:gd name="connsiteY0" fmla="*/ 0 h 250853"/>
                  <a:gd name="connsiteX1" fmla="*/ 234669 w 234669"/>
                  <a:gd name="connsiteY1" fmla="*/ 161840 h 250853"/>
                  <a:gd name="connsiteX2" fmla="*/ 0 w 234669"/>
                  <a:gd name="connsiteY2" fmla="*/ 250853 h 250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669" h="250853">
                    <a:moveTo>
                      <a:pt x="8092" y="0"/>
                    </a:moveTo>
                    <a:lnTo>
                      <a:pt x="234669" y="161840"/>
                    </a:lnTo>
                    <a:cubicBezTo>
                      <a:pt x="156446" y="191511"/>
                      <a:pt x="16184" y="241412"/>
                      <a:pt x="0" y="250853"/>
                    </a:cubicBezTo>
                  </a:path>
                </a:pathLst>
              </a:custGeom>
              <a:solidFill>
                <a:srgbClr val="008000"/>
              </a:solidFill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cxnSp>
            <p:nvCxnSpPr>
              <p:cNvPr id="106" name="直線コネクタ 105"/>
              <p:cNvCxnSpPr/>
              <p:nvPr/>
            </p:nvCxnSpPr>
            <p:spPr>
              <a:xfrm flipH="1">
                <a:off x="8420666" y="4727717"/>
                <a:ext cx="202451" cy="157745"/>
              </a:xfrm>
              <a:prstGeom prst="line">
                <a:avLst/>
              </a:prstGeom>
              <a:solidFill>
                <a:schemeClr val="accent2"/>
              </a:solidFill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フリーフォーム 106"/>
              <p:cNvSpPr/>
              <p:nvPr/>
            </p:nvSpPr>
            <p:spPr>
              <a:xfrm flipH="1">
                <a:off x="8459734" y="4845839"/>
                <a:ext cx="222915" cy="252573"/>
              </a:xfrm>
              <a:custGeom>
                <a:avLst/>
                <a:gdLst>
                  <a:gd name="connsiteX0" fmla="*/ 8092 w 234669"/>
                  <a:gd name="connsiteY0" fmla="*/ 0 h 250853"/>
                  <a:gd name="connsiteX1" fmla="*/ 234669 w 234669"/>
                  <a:gd name="connsiteY1" fmla="*/ 161840 h 250853"/>
                  <a:gd name="connsiteX2" fmla="*/ 0 w 234669"/>
                  <a:gd name="connsiteY2" fmla="*/ 250853 h 250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669" h="250853">
                    <a:moveTo>
                      <a:pt x="8092" y="0"/>
                    </a:moveTo>
                    <a:lnTo>
                      <a:pt x="234669" y="161840"/>
                    </a:lnTo>
                    <a:cubicBezTo>
                      <a:pt x="156446" y="191511"/>
                      <a:pt x="16184" y="241412"/>
                      <a:pt x="0" y="250853"/>
                    </a:cubicBezTo>
                  </a:path>
                </a:pathLst>
              </a:custGeom>
              <a:solidFill>
                <a:srgbClr val="008000"/>
              </a:solidFill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2" name="二等辺三角形 101"/>
              <p:cNvSpPr/>
              <p:nvPr/>
            </p:nvSpPr>
            <p:spPr>
              <a:xfrm flipV="1">
                <a:off x="8127953" y="5286477"/>
                <a:ext cx="432984" cy="180000"/>
              </a:xfrm>
              <a:prstGeom prst="triangl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91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2328854-7AF6-474B-94BA-CCABC7CD3F02}"/>
              </a:ext>
            </a:extLst>
          </p:cNvPr>
          <p:cNvGrpSpPr/>
          <p:nvPr/>
        </p:nvGrpSpPr>
        <p:grpSpPr>
          <a:xfrm>
            <a:off x="2108236" y="2527710"/>
            <a:ext cx="7842197" cy="1866900"/>
            <a:chOff x="2108236" y="2527710"/>
            <a:chExt cx="7842197" cy="1866900"/>
          </a:xfrm>
        </p:grpSpPr>
        <p:grpSp>
          <p:nvGrpSpPr>
            <p:cNvPr id="65" name="グループ化 64"/>
            <p:cNvGrpSpPr/>
            <p:nvPr/>
          </p:nvGrpSpPr>
          <p:grpSpPr>
            <a:xfrm rot="20700000">
              <a:off x="7645189" y="2670640"/>
              <a:ext cx="836831" cy="1659288"/>
              <a:chOff x="6285507" y="2460564"/>
              <a:chExt cx="1854499" cy="3677145"/>
            </a:xfrm>
          </p:grpSpPr>
          <p:sp>
            <p:nvSpPr>
              <p:cNvPr id="66" name="角丸四角形 65"/>
              <p:cNvSpPr/>
              <p:nvPr/>
            </p:nvSpPr>
            <p:spPr>
              <a:xfrm>
                <a:off x="6285507" y="2460564"/>
                <a:ext cx="1854499" cy="367714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6410868" y="2922813"/>
                <a:ext cx="1566468" cy="303012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6515444" y="4208756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6515444" y="3662530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6515444" y="475498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1" name="フローチャート : 結合子 20"/>
              <p:cNvSpPr/>
              <p:nvPr/>
            </p:nvSpPr>
            <p:spPr>
              <a:xfrm>
                <a:off x="7122102" y="2636912"/>
                <a:ext cx="144000" cy="144000"/>
              </a:xfrm>
              <a:prstGeom prst="flowChartConnector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6515444" y="5301208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7014102" y="4208756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7014102" y="3662530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7014102" y="475498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7014102" y="5301208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7505938" y="4208756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8" name="正方形/長方形 77"/>
              <p:cNvSpPr/>
              <p:nvPr/>
            </p:nvSpPr>
            <p:spPr>
              <a:xfrm>
                <a:off x="7505938" y="3662530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7505938" y="4754982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0" name="正方形/長方形 79"/>
              <p:cNvSpPr/>
              <p:nvPr/>
            </p:nvSpPr>
            <p:spPr>
              <a:xfrm>
                <a:off x="7505938" y="5301208"/>
                <a:ext cx="360000" cy="36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2108236" y="3453606"/>
              <a:ext cx="1214663" cy="908844"/>
              <a:chOff x="5098366" y="3418522"/>
              <a:chExt cx="1332240" cy="996818"/>
            </a:xfrm>
          </p:grpSpPr>
          <p:sp>
            <p:nvSpPr>
              <p:cNvPr id="85" name="円/楕円 84"/>
              <p:cNvSpPr/>
              <p:nvPr/>
            </p:nvSpPr>
            <p:spPr>
              <a:xfrm>
                <a:off x="5532792" y="4183646"/>
                <a:ext cx="463388" cy="23169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円/楕円 85"/>
              <p:cNvSpPr/>
              <p:nvPr/>
            </p:nvSpPr>
            <p:spPr>
              <a:xfrm flipV="1">
                <a:off x="5098366" y="3418522"/>
                <a:ext cx="1332240" cy="2896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87" name="月 86"/>
              <p:cNvSpPr/>
              <p:nvPr/>
            </p:nvSpPr>
            <p:spPr>
              <a:xfrm rot="16200000">
                <a:off x="5396672" y="3265559"/>
                <a:ext cx="735628" cy="1332240"/>
              </a:xfrm>
              <a:prstGeom prst="moon">
                <a:avLst>
                  <a:gd name="adj" fmla="val 79508"/>
                </a:avLst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6259684" y="3091754"/>
              <a:ext cx="745266" cy="1270697"/>
              <a:chOff x="3851922" y="5392072"/>
              <a:chExt cx="504054" cy="859424"/>
            </a:xfrm>
          </p:grpSpPr>
          <p:sp>
            <p:nvSpPr>
              <p:cNvPr id="93" name="円/楕円 92"/>
              <p:cNvSpPr/>
              <p:nvPr/>
            </p:nvSpPr>
            <p:spPr>
              <a:xfrm>
                <a:off x="3904404" y="6146526"/>
                <a:ext cx="398861" cy="10497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円柱 93"/>
              <p:cNvSpPr/>
              <p:nvPr/>
            </p:nvSpPr>
            <p:spPr>
              <a:xfrm>
                <a:off x="3851922" y="5470781"/>
                <a:ext cx="503824" cy="738439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5" name="フリーフォーム 94"/>
              <p:cNvSpPr/>
              <p:nvPr/>
            </p:nvSpPr>
            <p:spPr>
              <a:xfrm>
                <a:off x="3851922" y="5444157"/>
                <a:ext cx="504054" cy="270773"/>
              </a:xfrm>
              <a:custGeom>
                <a:avLst/>
                <a:gdLst>
                  <a:gd name="connsiteX0" fmla="*/ 54768 w 864393"/>
                  <a:gd name="connsiteY0" fmla="*/ 0 h 464343"/>
                  <a:gd name="connsiteX1" fmla="*/ 0 w 864393"/>
                  <a:gd name="connsiteY1" fmla="*/ 150018 h 464343"/>
                  <a:gd name="connsiteX2" fmla="*/ 0 w 864393"/>
                  <a:gd name="connsiteY2" fmla="*/ 461962 h 464343"/>
                  <a:gd name="connsiteX3" fmla="*/ 864393 w 864393"/>
                  <a:gd name="connsiteY3" fmla="*/ 464343 h 464343"/>
                  <a:gd name="connsiteX4" fmla="*/ 864393 w 864393"/>
                  <a:gd name="connsiteY4" fmla="*/ 152400 h 464343"/>
                  <a:gd name="connsiteX5" fmla="*/ 812006 w 864393"/>
                  <a:gd name="connsiteY5" fmla="*/ 9525 h 464343"/>
                  <a:gd name="connsiteX6" fmla="*/ 54768 w 864393"/>
                  <a:gd name="connsiteY6" fmla="*/ 0 h 46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93" h="464343">
                    <a:moveTo>
                      <a:pt x="54768" y="0"/>
                    </a:moveTo>
                    <a:lnTo>
                      <a:pt x="0" y="150018"/>
                    </a:lnTo>
                    <a:lnTo>
                      <a:pt x="0" y="461962"/>
                    </a:lnTo>
                    <a:lnTo>
                      <a:pt x="864393" y="464343"/>
                    </a:lnTo>
                    <a:lnTo>
                      <a:pt x="864393" y="152400"/>
                    </a:lnTo>
                    <a:lnTo>
                      <a:pt x="812006" y="9525"/>
                    </a:lnTo>
                    <a:lnTo>
                      <a:pt x="54768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3883411" y="5392072"/>
                <a:ext cx="440846" cy="1049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7" name="フローチャート : 論理積ゲート 132"/>
              <p:cNvSpPr/>
              <p:nvPr/>
            </p:nvSpPr>
            <p:spPr>
              <a:xfrm rot="16200000">
                <a:off x="4083102" y="5374163"/>
                <a:ext cx="41695" cy="145988"/>
              </a:xfrm>
              <a:prstGeom prst="flowChartDelay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3904404" y="5407344"/>
                <a:ext cx="398861" cy="629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9" name="片側の 2 つの角を切り取った四角形 98"/>
              <p:cNvSpPr/>
              <p:nvPr/>
            </p:nvSpPr>
            <p:spPr>
              <a:xfrm rot="10800000">
                <a:off x="4047010" y="5404780"/>
                <a:ext cx="113878" cy="41987"/>
              </a:xfrm>
              <a:prstGeom prst="snip2SameRect">
                <a:avLst>
                  <a:gd name="adj1" fmla="val 39738"/>
                  <a:gd name="adj2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0" name="片側の 2 つの角を切り取った四角形 99"/>
              <p:cNvSpPr/>
              <p:nvPr/>
            </p:nvSpPr>
            <p:spPr>
              <a:xfrm rot="10800000">
                <a:off x="4061965" y="5417908"/>
                <a:ext cx="83972" cy="20993"/>
              </a:xfrm>
              <a:prstGeom prst="snip2SameRect">
                <a:avLst>
                  <a:gd name="adj1" fmla="val 39738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1" name="フローチャート : 記憶データ 136"/>
              <p:cNvSpPr/>
              <p:nvPr/>
            </p:nvSpPr>
            <p:spPr>
              <a:xfrm rot="16200000">
                <a:off x="3956979" y="5514250"/>
                <a:ext cx="293710" cy="503824"/>
              </a:xfrm>
              <a:prstGeom prst="flowChartOnlineStorag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75000">
                    <a:schemeClr val="bg1">
                      <a:lumMod val="95000"/>
                    </a:schemeClr>
                  </a:gs>
                  <a:gs pos="25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3995832" y="5683119"/>
                <a:ext cx="216000" cy="216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3" name="グループ化 102"/>
            <p:cNvGrpSpPr/>
            <p:nvPr/>
          </p:nvGrpSpPr>
          <p:grpSpPr>
            <a:xfrm rot="20700000">
              <a:off x="9122257" y="2527710"/>
              <a:ext cx="828176" cy="1866900"/>
              <a:chOff x="4387701" y="3859005"/>
              <a:chExt cx="1085560" cy="2447103"/>
            </a:xfrm>
          </p:grpSpPr>
          <p:sp>
            <p:nvSpPr>
              <p:cNvPr id="104" name="正方形/長方形 103"/>
              <p:cNvSpPr/>
              <p:nvPr/>
            </p:nvSpPr>
            <p:spPr>
              <a:xfrm rot="5400000">
                <a:off x="4344668" y="5628816"/>
                <a:ext cx="1171624" cy="11258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5" name="円/楕円 104"/>
              <p:cNvSpPr/>
              <p:nvPr/>
            </p:nvSpPr>
            <p:spPr>
              <a:xfrm rot="5400000">
                <a:off x="4895293" y="6214628"/>
                <a:ext cx="70374" cy="112586"/>
              </a:xfrm>
              <a:prstGeom prst="ellipse">
                <a:avLst/>
              </a:prstGeom>
              <a:solidFill>
                <a:srgbClr val="5F5F5F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フローチャート : 記憶データ 158"/>
              <p:cNvSpPr/>
              <p:nvPr/>
            </p:nvSpPr>
            <p:spPr>
              <a:xfrm rot="5400000">
                <a:off x="4888260" y="4954581"/>
                <a:ext cx="84440" cy="84440"/>
              </a:xfrm>
              <a:prstGeom prst="flowChartOnlineStorag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7" name="フローチャート : 記憶データ 159"/>
              <p:cNvSpPr/>
              <p:nvPr/>
            </p:nvSpPr>
            <p:spPr>
              <a:xfrm rot="5400000">
                <a:off x="4888260" y="4996208"/>
                <a:ext cx="84440" cy="98513"/>
              </a:xfrm>
              <a:prstGeom prst="flowChartOnlineStorag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8" name="円/楕円 107"/>
              <p:cNvSpPr/>
              <p:nvPr/>
            </p:nvSpPr>
            <p:spPr>
              <a:xfrm rot="5400000">
                <a:off x="4387701" y="3859005"/>
                <a:ext cx="1085560" cy="1085560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09" name="フローチャート : 記憶データ 161"/>
              <p:cNvSpPr/>
              <p:nvPr/>
            </p:nvSpPr>
            <p:spPr>
              <a:xfrm rot="5400000">
                <a:off x="4874187" y="5069454"/>
                <a:ext cx="112586" cy="112586"/>
              </a:xfrm>
              <a:prstGeom prst="flowChartOnlineStorag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5186000" y="2673882"/>
              <a:ext cx="433446" cy="1688568"/>
              <a:chOff x="2204864" y="5265198"/>
              <a:chExt cx="432000" cy="1682932"/>
            </a:xfrm>
            <a:solidFill>
              <a:schemeClr val="bg2">
                <a:lumMod val="25000"/>
              </a:schemeClr>
            </a:solidFill>
          </p:grpSpPr>
          <p:sp>
            <p:nvSpPr>
              <p:cNvPr id="115" name="正方形/長方形 114"/>
              <p:cNvSpPr/>
              <p:nvPr/>
            </p:nvSpPr>
            <p:spPr>
              <a:xfrm>
                <a:off x="2348864" y="5291946"/>
                <a:ext cx="144000" cy="6990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6" name="フローチャート : 論理積ゲート 21"/>
              <p:cNvSpPr/>
              <p:nvPr/>
            </p:nvSpPr>
            <p:spPr>
              <a:xfrm rot="16200000">
                <a:off x="1826864" y="6066120"/>
                <a:ext cx="1188000" cy="432000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1" name="円/楕円 120"/>
              <p:cNvSpPr/>
              <p:nvPr/>
            </p:nvSpPr>
            <p:spPr>
              <a:xfrm>
                <a:off x="2204864" y="6804114"/>
                <a:ext cx="432000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2" name="円/楕円 121"/>
              <p:cNvSpPr/>
              <p:nvPr/>
            </p:nvSpPr>
            <p:spPr>
              <a:xfrm>
                <a:off x="2348864" y="5265198"/>
                <a:ext cx="144000" cy="990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23" name="グループ化 122"/>
            <p:cNvGrpSpPr/>
            <p:nvPr/>
          </p:nvGrpSpPr>
          <p:grpSpPr>
            <a:xfrm>
              <a:off x="3963136" y="3006956"/>
              <a:ext cx="582626" cy="1355494"/>
              <a:chOff x="1208583" y="2453861"/>
              <a:chExt cx="838279" cy="1950278"/>
            </a:xfrm>
            <a:solidFill>
              <a:schemeClr val="bg2">
                <a:lumMod val="25000"/>
              </a:schemeClr>
            </a:solidFill>
          </p:grpSpPr>
          <p:sp>
            <p:nvSpPr>
              <p:cNvPr id="124" name="フローチャート : 論理積ゲート 260"/>
              <p:cNvSpPr/>
              <p:nvPr/>
            </p:nvSpPr>
            <p:spPr>
              <a:xfrm rot="5400000">
                <a:off x="1051659" y="2610785"/>
                <a:ext cx="1152128" cy="838279"/>
              </a:xfrm>
              <a:prstGeom prst="flowChartDelay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1573723" y="3383901"/>
                <a:ext cx="108000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6" name="円/楕円 125"/>
              <p:cNvSpPr/>
              <p:nvPr/>
            </p:nvSpPr>
            <p:spPr>
              <a:xfrm>
                <a:off x="1231723" y="4254060"/>
                <a:ext cx="792000" cy="1500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6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563510C-63D4-453D-ADDF-E8F2970671D0}"/>
              </a:ext>
            </a:extLst>
          </p:cNvPr>
          <p:cNvGrpSpPr/>
          <p:nvPr/>
        </p:nvGrpSpPr>
        <p:grpSpPr>
          <a:xfrm>
            <a:off x="1707210" y="987719"/>
            <a:ext cx="9070918" cy="8708842"/>
            <a:chOff x="1707210" y="987719"/>
            <a:chExt cx="9070918" cy="8708842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E83F257D-C9B6-41F9-91C9-5B9E28BFBA41}"/>
                </a:ext>
              </a:extLst>
            </p:cNvPr>
            <p:cNvGrpSpPr/>
            <p:nvPr/>
          </p:nvGrpSpPr>
          <p:grpSpPr>
            <a:xfrm>
              <a:off x="6226866" y="1421740"/>
              <a:ext cx="4551262" cy="2705951"/>
              <a:chOff x="2453414" y="1316684"/>
              <a:chExt cx="4551262" cy="2705951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 rot="1643413">
                <a:off x="6572676" y="1910320"/>
                <a:ext cx="432000" cy="1948546"/>
                <a:chOff x="4513501" y="1252444"/>
                <a:chExt cx="432000" cy="1948546"/>
              </a:xfrm>
            </p:grpSpPr>
            <p:sp>
              <p:nvSpPr>
                <p:cNvPr id="122" name="角丸四角形 121"/>
                <p:cNvSpPr/>
                <p:nvPr/>
              </p:nvSpPr>
              <p:spPr>
                <a:xfrm rot="21573219">
                  <a:off x="4549501" y="1252444"/>
                  <a:ext cx="360000" cy="223557"/>
                </a:xfrm>
                <a:prstGeom prst="roundRect">
                  <a:avLst/>
                </a:prstGeom>
                <a:solidFill>
                  <a:srgbClr val="CC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4" name="平行四辺形 3"/>
                <p:cNvSpPr/>
                <p:nvPr/>
              </p:nvSpPr>
              <p:spPr>
                <a:xfrm rot="21101745">
                  <a:off x="4562738" y="2914635"/>
                  <a:ext cx="324000" cy="286355"/>
                </a:xfrm>
                <a:prstGeom prst="parallelogram">
                  <a:avLst/>
                </a:prstGeom>
                <a:solidFill>
                  <a:srgbClr val="CC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1" name="台形 120"/>
                <p:cNvSpPr/>
                <p:nvPr/>
              </p:nvSpPr>
              <p:spPr>
                <a:xfrm flipV="1">
                  <a:off x="4513501" y="2787053"/>
                  <a:ext cx="432000" cy="206209"/>
                </a:xfrm>
                <a:prstGeom prst="trapezoid">
                  <a:avLst>
                    <a:gd name="adj" fmla="val 33015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1" name="片側の 2 つの角を丸めた四角形 10"/>
                <p:cNvSpPr/>
                <p:nvPr/>
              </p:nvSpPr>
              <p:spPr>
                <a:xfrm>
                  <a:off x="4513501" y="1345493"/>
                  <a:ext cx="432000" cy="1444776"/>
                </a:xfrm>
                <a:prstGeom prst="round2Same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4513501" y="2540687"/>
                  <a:ext cx="432000" cy="91542"/>
                </a:xfrm>
                <a:prstGeom prst="rect">
                  <a:avLst/>
                </a:prstGeom>
                <a:solidFill>
                  <a:srgbClr val="CC00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14" name="平行四辺形 13"/>
              <p:cNvSpPr/>
              <p:nvPr/>
            </p:nvSpPr>
            <p:spPr>
              <a:xfrm>
                <a:off x="3252201" y="3849787"/>
                <a:ext cx="3086060" cy="172848"/>
              </a:xfrm>
              <a:prstGeom prst="parallelogram">
                <a:avLst>
                  <a:gd name="adj" fmla="val 74773"/>
                </a:avLst>
              </a:prstGeom>
              <a:solidFill>
                <a:srgbClr val="CC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8740D8B5-C722-4C90-950D-67A198BF7369}"/>
                  </a:ext>
                </a:extLst>
              </p:cNvPr>
              <p:cNvGrpSpPr/>
              <p:nvPr/>
            </p:nvGrpSpPr>
            <p:grpSpPr>
              <a:xfrm rot="1643413">
                <a:off x="5773889" y="1316684"/>
                <a:ext cx="432000" cy="1948546"/>
                <a:chOff x="4513501" y="1252444"/>
                <a:chExt cx="432000" cy="1948546"/>
              </a:xfrm>
            </p:grpSpPr>
            <p:sp>
              <p:nvSpPr>
                <p:cNvPr id="76" name="角丸四角形 121">
                  <a:extLst>
                    <a:ext uri="{FF2B5EF4-FFF2-40B4-BE49-F238E27FC236}">
                      <a16:creationId xmlns:a16="http://schemas.microsoft.com/office/drawing/2014/main" id="{0CC3B0CF-65E6-4B2D-B124-924480084D14}"/>
                    </a:ext>
                  </a:extLst>
                </p:cNvPr>
                <p:cNvSpPr/>
                <p:nvPr/>
              </p:nvSpPr>
              <p:spPr>
                <a:xfrm rot="21573219">
                  <a:off x="4549501" y="1252444"/>
                  <a:ext cx="360000" cy="223557"/>
                </a:xfrm>
                <a:prstGeom prst="roundRect">
                  <a:avLst/>
                </a:prstGeom>
                <a:solidFill>
                  <a:srgbClr val="33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7" name="平行四辺形 76">
                  <a:extLst>
                    <a:ext uri="{FF2B5EF4-FFF2-40B4-BE49-F238E27FC236}">
                      <a16:creationId xmlns:a16="http://schemas.microsoft.com/office/drawing/2014/main" id="{61F17C36-50F2-4760-A500-3B9C0AB136CD}"/>
                    </a:ext>
                  </a:extLst>
                </p:cNvPr>
                <p:cNvSpPr/>
                <p:nvPr/>
              </p:nvSpPr>
              <p:spPr>
                <a:xfrm rot="21101745">
                  <a:off x="4562738" y="2914635"/>
                  <a:ext cx="324000" cy="286355"/>
                </a:xfrm>
                <a:prstGeom prst="parallelogram">
                  <a:avLst/>
                </a:prstGeom>
                <a:solidFill>
                  <a:srgbClr val="33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8" name="台形 77">
                  <a:extLst>
                    <a:ext uri="{FF2B5EF4-FFF2-40B4-BE49-F238E27FC236}">
                      <a16:creationId xmlns:a16="http://schemas.microsoft.com/office/drawing/2014/main" id="{5EF2D3F6-F98E-44FD-9FC9-805D97B0E2FC}"/>
                    </a:ext>
                  </a:extLst>
                </p:cNvPr>
                <p:cNvSpPr/>
                <p:nvPr/>
              </p:nvSpPr>
              <p:spPr>
                <a:xfrm flipV="1">
                  <a:off x="4513501" y="2787053"/>
                  <a:ext cx="432000" cy="206209"/>
                </a:xfrm>
                <a:prstGeom prst="trapezoid">
                  <a:avLst>
                    <a:gd name="adj" fmla="val 33015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9" name="片側の 2 つの角を丸めた四角形 10">
                  <a:extLst>
                    <a:ext uri="{FF2B5EF4-FFF2-40B4-BE49-F238E27FC236}">
                      <a16:creationId xmlns:a16="http://schemas.microsoft.com/office/drawing/2014/main" id="{BE178D1B-473C-4C2D-8EDF-DED623E326C2}"/>
                    </a:ext>
                  </a:extLst>
                </p:cNvPr>
                <p:cNvSpPr/>
                <p:nvPr/>
              </p:nvSpPr>
              <p:spPr>
                <a:xfrm>
                  <a:off x="4513501" y="1345493"/>
                  <a:ext cx="432000" cy="1444776"/>
                </a:xfrm>
                <a:prstGeom prst="round2Same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31AE07F2-AE9F-4851-A859-EFE80172B127}"/>
                    </a:ext>
                  </a:extLst>
                </p:cNvPr>
                <p:cNvSpPr/>
                <p:nvPr/>
              </p:nvSpPr>
              <p:spPr>
                <a:xfrm>
                  <a:off x="4513501" y="2540687"/>
                  <a:ext cx="432000" cy="91542"/>
                </a:xfrm>
                <a:prstGeom prst="rect">
                  <a:avLst/>
                </a:prstGeom>
                <a:solidFill>
                  <a:srgbClr val="33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E339B2CC-3658-437A-9E28-83A7DA40B010}"/>
                  </a:ext>
                </a:extLst>
              </p:cNvPr>
              <p:cNvSpPr/>
              <p:nvPr/>
            </p:nvSpPr>
            <p:spPr>
              <a:xfrm>
                <a:off x="2453414" y="3256151"/>
                <a:ext cx="3086060" cy="172848"/>
              </a:xfrm>
              <a:prstGeom prst="parallelogram">
                <a:avLst>
                  <a:gd name="adj" fmla="val 74773"/>
                </a:avLst>
              </a:prstGeom>
              <a:solidFill>
                <a:srgbClr val="33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1336AB1-F20D-4B52-9A12-35D735CBD396}"/>
                </a:ext>
              </a:extLst>
            </p:cNvPr>
            <p:cNvGrpSpPr/>
            <p:nvPr/>
          </p:nvGrpSpPr>
          <p:grpSpPr>
            <a:xfrm>
              <a:off x="1707210" y="2831070"/>
              <a:ext cx="4193711" cy="1749623"/>
              <a:chOff x="2415985" y="1681931"/>
              <a:chExt cx="4193711" cy="1749623"/>
            </a:xfrm>
          </p:grpSpPr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C6941852-840B-4742-ADAA-9BACE1D98061}"/>
                  </a:ext>
                </a:extLst>
              </p:cNvPr>
              <p:cNvSpPr/>
              <p:nvPr/>
            </p:nvSpPr>
            <p:spPr>
              <a:xfrm rot="15885957">
                <a:off x="5428848" y="2543680"/>
                <a:ext cx="972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8F3EB6AF-26DA-42F3-9173-037C91041C57}"/>
                  </a:ext>
                </a:extLst>
              </p:cNvPr>
              <p:cNvSpPr/>
              <p:nvPr/>
            </p:nvSpPr>
            <p:spPr>
              <a:xfrm rot="15885957">
                <a:off x="3080547" y="1981835"/>
                <a:ext cx="50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07276483-AF36-4E83-BC8F-6A7D01F373C6}"/>
                  </a:ext>
                </a:extLst>
              </p:cNvPr>
              <p:cNvSpPr/>
              <p:nvPr/>
            </p:nvSpPr>
            <p:spPr>
              <a:xfrm rot="14880187">
                <a:off x="2471777" y="3052551"/>
                <a:ext cx="50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7870FA10-3A6C-452E-B84B-651262965198}"/>
                  </a:ext>
                </a:extLst>
              </p:cNvPr>
              <p:cNvSpPr/>
              <p:nvPr/>
            </p:nvSpPr>
            <p:spPr>
              <a:xfrm rot="12306889">
                <a:off x="2791557" y="1795103"/>
                <a:ext cx="64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8D2DF77A-E5BB-4E21-AFCC-C2F88B54EC45}"/>
                  </a:ext>
                </a:extLst>
              </p:cNvPr>
              <p:cNvSpPr/>
              <p:nvPr/>
            </p:nvSpPr>
            <p:spPr>
              <a:xfrm rot="7295955">
                <a:off x="2403518" y="1915931"/>
                <a:ext cx="64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33F121A0-A1B1-41A0-97FF-4CEB56E6727D}"/>
                  </a:ext>
                </a:extLst>
              </p:cNvPr>
              <p:cNvSpPr/>
              <p:nvPr/>
            </p:nvSpPr>
            <p:spPr>
              <a:xfrm rot="1934332">
                <a:off x="2415985" y="2402037"/>
                <a:ext cx="122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9170E536-AE70-42CF-A3D4-57DCDF31738B}"/>
                  </a:ext>
                </a:extLst>
              </p:cNvPr>
              <p:cNvSpPr/>
              <p:nvPr/>
            </p:nvSpPr>
            <p:spPr>
              <a:xfrm rot="16563636" flipH="1">
                <a:off x="3093449" y="2878114"/>
                <a:ext cx="64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3349CC09-2BAE-41B3-9473-D5DB8AD32E8D}"/>
                  </a:ext>
                </a:extLst>
              </p:cNvPr>
              <p:cNvSpPr/>
              <p:nvPr/>
            </p:nvSpPr>
            <p:spPr>
              <a:xfrm rot="20622540" flipH="1">
                <a:off x="2685195" y="3201030"/>
                <a:ext cx="756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53D90D23-A706-4591-B46A-EF8447ED0EC2}"/>
                  </a:ext>
                </a:extLst>
              </p:cNvPr>
              <p:cNvSpPr/>
              <p:nvPr/>
            </p:nvSpPr>
            <p:spPr>
              <a:xfrm rot="15885957">
                <a:off x="4398446" y="2486059"/>
                <a:ext cx="100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1BC3CEC5-0863-452D-AC89-89115DAE833B}"/>
                  </a:ext>
                </a:extLst>
              </p:cNvPr>
              <p:cNvSpPr/>
              <p:nvPr/>
            </p:nvSpPr>
            <p:spPr>
              <a:xfrm rot="15885957">
                <a:off x="5001686" y="2428873"/>
                <a:ext cx="100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A6EBF563-413D-4B94-A198-B5A6117F5166}"/>
                  </a:ext>
                </a:extLst>
              </p:cNvPr>
              <p:cNvSpPr/>
              <p:nvPr/>
            </p:nvSpPr>
            <p:spPr>
              <a:xfrm rot="20797334">
                <a:off x="4834522" y="2063476"/>
                <a:ext cx="68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BB95C406-0E30-4CD9-BC00-B41621B0EC83}"/>
                  </a:ext>
                </a:extLst>
              </p:cNvPr>
              <p:cNvSpPr/>
              <p:nvPr/>
            </p:nvSpPr>
            <p:spPr>
              <a:xfrm rot="20800904">
                <a:off x="4921498" y="2799296"/>
                <a:ext cx="68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B3B55C55-6DDD-4A8C-8F6A-5A8A6FC31116}"/>
                  </a:ext>
                </a:extLst>
              </p:cNvPr>
              <p:cNvSpPr/>
              <p:nvPr/>
            </p:nvSpPr>
            <p:spPr>
              <a:xfrm rot="15885957">
                <a:off x="6069696" y="2528274"/>
                <a:ext cx="900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B0C81A0F-01BC-4C65-86B0-030474F898E0}"/>
                  </a:ext>
                </a:extLst>
              </p:cNvPr>
              <p:cNvSpPr/>
              <p:nvPr/>
            </p:nvSpPr>
            <p:spPr>
              <a:xfrm rot="20388317">
                <a:off x="5835446" y="2179173"/>
                <a:ext cx="503316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4D7764FA-C9E4-441E-AD57-8267CA3DBE60}"/>
                  </a:ext>
                </a:extLst>
              </p:cNvPr>
              <p:cNvSpPr/>
              <p:nvPr/>
            </p:nvSpPr>
            <p:spPr>
              <a:xfrm rot="15340">
                <a:off x="6114132" y="2139200"/>
                <a:ext cx="432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DD18D5FB-19EA-44F8-B55B-2AED77D262E0}"/>
                  </a:ext>
                </a:extLst>
              </p:cNvPr>
              <p:cNvSpPr/>
              <p:nvPr/>
            </p:nvSpPr>
            <p:spPr>
              <a:xfrm rot="15885957">
                <a:off x="3421766" y="2486059"/>
                <a:ext cx="100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1A6EA223-5945-4964-B5C4-6A5B02B3B1CE}"/>
                  </a:ext>
                </a:extLst>
              </p:cNvPr>
              <p:cNvSpPr/>
              <p:nvPr/>
            </p:nvSpPr>
            <p:spPr>
              <a:xfrm rot="15885957">
                <a:off x="4025006" y="2428873"/>
                <a:ext cx="1008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68B6287C-551D-4F90-A989-BA5C17A5D8C6}"/>
                  </a:ext>
                </a:extLst>
              </p:cNvPr>
              <p:cNvSpPr/>
              <p:nvPr/>
            </p:nvSpPr>
            <p:spPr>
              <a:xfrm rot="20797334">
                <a:off x="3857842" y="2063476"/>
                <a:ext cx="68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63F537D0-2424-4399-A249-ED1B73C4FBD3}"/>
                  </a:ext>
                </a:extLst>
              </p:cNvPr>
              <p:cNvSpPr/>
              <p:nvPr/>
            </p:nvSpPr>
            <p:spPr>
              <a:xfrm rot="20800904">
                <a:off x="3944818" y="2799296"/>
                <a:ext cx="684000" cy="18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" name="フローチャート: 結合子 2">
                <a:extLst>
                  <a:ext uri="{FF2B5EF4-FFF2-40B4-BE49-F238E27FC236}">
                    <a16:creationId xmlns:a16="http://schemas.microsoft.com/office/drawing/2014/main" id="{BAA993A1-42AC-4972-ABEC-DAB80F297ED3}"/>
                  </a:ext>
                </a:extLst>
              </p:cNvPr>
              <p:cNvSpPr/>
              <p:nvPr/>
            </p:nvSpPr>
            <p:spPr>
              <a:xfrm rot="2685357">
                <a:off x="2532948" y="2161940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60" name="フローチャート: 結合子 159">
                <a:extLst>
                  <a:ext uri="{FF2B5EF4-FFF2-40B4-BE49-F238E27FC236}">
                    <a16:creationId xmlns:a16="http://schemas.microsoft.com/office/drawing/2014/main" id="{FD40D651-EC83-4B87-A7B1-4A5399DC7B5A}"/>
                  </a:ext>
                </a:extLst>
              </p:cNvPr>
              <p:cNvSpPr/>
              <p:nvPr/>
            </p:nvSpPr>
            <p:spPr>
              <a:xfrm rot="2685357">
                <a:off x="2822894" y="1732190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64" name="フローチャート: 結合子 163">
                <a:extLst>
                  <a:ext uri="{FF2B5EF4-FFF2-40B4-BE49-F238E27FC236}">
                    <a16:creationId xmlns:a16="http://schemas.microsoft.com/office/drawing/2014/main" id="{748B04D9-EFEF-4112-8619-B86220269699}"/>
                  </a:ext>
                </a:extLst>
              </p:cNvPr>
              <p:cNvSpPr/>
              <p:nvPr/>
            </p:nvSpPr>
            <p:spPr>
              <a:xfrm rot="2685357">
                <a:off x="3287082" y="1925838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68" name="フローチャート: 結合子 167">
                <a:extLst>
                  <a:ext uri="{FF2B5EF4-FFF2-40B4-BE49-F238E27FC236}">
                    <a16:creationId xmlns:a16="http://schemas.microsoft.com/office/drawing/2014/main" id="{D2820438-CD6F-49F2-9C0A-5A7FCF8F1B23}"/>
                  </a:ext>
                </a:extLst>
              </p:cNvPr>
              <p:cNvSpPr/>
              <p:nvPr/>
            </p:nvSpPr>
            <p:spPr>
              <a:xfrm rot="2685357">
                <a:off x="3401320" y="2708581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72" name="フローチャート: 結合子 171">
                <a:extLst>
                  <a:ext uri="{FF2B5EF4-FFF2-40B4-BE49-F238E27FC236}">
                    <a16:creationId xmlns:a16="http://schemas.microsoft.com/office/drawing/2014/main" id="{E3F7F015-4BE0-47A5-A4EC-248C09DB9105}"/>
                  </a:ext>
                </a:extLst>
              </p:cNvPr>
              <p:cNvSpPr/>
              <p:nvPr/>
            </p:nvSpPr>
            <p:spPr>
              <a:xfrm rot="2685357">
                <a:off x="3305521" y="3146062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76" name="フローチャート: 結合子 175">
                <a:extLst>
                  <a:ext uri="{FF2B5EF4-FFF2-40B4-BE49-F238E27FC236}">
                    <a16:creationId xmlns:a16="http://schemas.microsoft.com/office/drawing/2014/main" id="{14F7F15D-1FC8-49AB-B9EC-A3656409AF21}"/>
                  </a:ext>
                </a:extLst>
              </p:cNvPr>
              <p:cNvSpPr/>
              <p:nvPr/>
            </p:nvSpPr>
            <p:spPr>
              <a:xfrm rot="2685357">
                <a:off x="2729988" y="3323554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0" name="フローチャート: 結合子 179">
                <a:extLst>
                  <a:ext uri="{FF2B5EF4-FFF2-40B4-BE49-F238E27FC236}">
                    <a16:creationId xmlns:a16="http://schemas.microsoft.com/office/drawing/2014/main" id="{F1802607-FE5C-43DD-91FC-E73AF3902105}"/>
                  </a:ext>
                </a:extLst>
              </p:cNvPr>
              <p:cNvSpPr/>
              <p:nvPr/>
            </p:nvSpPr>
            <p:spPr>
              <a:xfrm rot="2685357">
                <a:off x="3862003" y="2156708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1" name="フローチャート: 結合子 180">
                <a:extLst>
                  <a:ext uri="{FF2B5EF4-FFF2-40B4-BE49-F238E27FC236}">
                    <a16:creationId xmlns:a16="http://schemas.microsoft.com/office/drawing/2014/main" id="{F49AE08E-682F-4BB5-9870-888085A20D50}"/>
                  </a:ext>
                </a:extLst>
              </p:cNvPr>
              <p:cNvSpPr/>
              <p:nvPr/>
            </p:nvSpPr>
            <p:spPr>
              <a:xfrm rot="2685357">
                <a:off x="3963462" y="2873775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2" name="フローチャート: 結合子 181">
                <a:extLst>
                  <a:ext uri="{FF2B5EF4-FFF2-40B4-BE49-F238E27FC236}">
                    <a16:creationId xmlns:a16="http://schemas.microsoft.com/office/drawing/2014/main" id="{31503CBF-C174-4F10-9FA2-A7684AC330F5}"/>
                  </a:ext>
                </a:extLst>
              </p:cNvPr>
              <p:cNvSpPr/>
              <p:nvPr/>
            </p:nvSpPr>
            <p:spPr>
              <a:xfrm rot="2685357">
                <a:off x="4414133" y="2043831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3" name="フローチャート: 結合子 182">
                <a:extLst>
                  <a:ext uri="{FF2B5EF4-FFF2-40B4-BE49-F238E27FC236}">
                    <a16:creationId xmlns:a16="http://schemas.microsoft.com/office/drawing/2014/main" id="{720D14A6-7352-45EB-AA37-1648DEC5589E}"/>
                  </a:ext>
                </a:extLst>
              </p:cNvPr>
              <p:cNvSpPr/>
              <p:nvPr/>
            </p:nvSpPr>
            <p:spPr>
              <a:xfrm rot="2685357">
                <a:off x="4484543" y="2762951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4" name="フローチャート: 結合子 183">
                <a:extLst>
                  <a:ext uri="{FF2B5EF4-FFF2-40B4-BE49-F238E27FC236}">
                    <a16:creationId xmlns:a16="http://schemas.microsoft.com/office/drawing/2014/main" id="{8A5D7B8F-8992-49FB-8444-4893EC48AB6C}"/>
                  </a:ext>
                </a:extLst>
              </p:cNvPr>
              <p:cNvSpPr/>
              <p:nvPr/>
            </p:nvSpPr>
            <p:spPr>
              <a:xfrm rot="2685357">
                <a:off x="4871755" y="2153314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5" name="フローチャート: 結合子 184">
                <a:extLst>
                  <a:ext uri="{FF2B5EF4-FFF2-40B4-BE49-F238E27FC236}">
                    <a16:creationId xmlns:a16="http://schemas.microsoft.com/office/drawing/2014/main" id="{A6F9D454-E2F5-4540-8141-9FE3D87A18E8}"/>
                  </a:ext>
                </a:extLst>
              </p:cNvPr>
              <p:cNvSpPr/>
              <p:nvPr/>
            </p:nvSpPr>
            <p:spPr>
              <a:xfrm rot="2685357">
                <a:off x="5403077" y="2043831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6" name="フローチャート: 結合子 185">
                <a:extLst>
                  <a:ext uri="{FF2B5EF4-FFF2-40B4-BE49-F238E27FC236}">
                    <a16:creationId xmlns:a16="http://schemas.microsoft.com/office/drawing/2014/main" id="{1694BA97-42BA-480F-B3C3-CD499179D061}"/>
                  </a:ext>
                </a:extLst>
              </p:cNvPr>
              <p:cNvSpPr/>
              <p:nvPr/>
            </p:nvSpPr>
            <p:spPr>
              <a:xfrm rot="2685357">
                <a:off x="5473406" y="2762951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7" name="フローチャート: 結合子 186">
                <a:extLst>
                  <a:ext uri="{FF2B5EF4-FFF2-40B4-BE49-F238E27FC236}">
                    <a16:creationId xmlns:a16="http://schemas.microsoft.com/office/drawing/2014/main" id="{5DC60A43-7129-4CA7-9482-F2D4A07F509F}"/>
                  </a:ext>
                </a:extLst>
              </p:cNvPr>
              <p:cNvSpPr/>
              <p:nvPr/>
            </p:nvSpPr>
            <p:spPr>
              <a:xfrm rot="2685357">
                <a:off x="4933634" y="2889787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8" name="フローチャート: 結合子 187">
                <a:extLst>
                  <a:ext uri="{FF2B5EF4-FFF2-40B4-BE49-F238E27FC236}">
                    <a16:creationId xmlns:a16="http://schemas.microsoft.com/office/drawing/2014/main" id="{91079DE2-C482-46BB-8CD1-F2561B81EBAD}"/>
                  </a:ext>
                </a:extLst>
              </p:cNvPr>
              <p:cNvSpPr/>
              <p:nvPr/>
            </p:nvSpPr>
            <p:spPr>
              <a:xfrm rot="2685357">
                <a:off x="5852047" y="2275051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89" name="フローチャート: 結合子 188">
                <a:extLst>
                  <a:ext uri="{FF2B5EF4-FFF2-40B4-BE49-F238E27FC236}">
                    <a16:creationId xmlns:a16="http://schemas.microsoft.com/office/drawing/2014/main" id="{56B5C252-EFC6-4DEF-94EF-F95BF3C51E7E}"/>
                  </a:ext>
                </a:extLst>
              </p:cNvPr>
              <p:cNvSpPr/>
              <p:nvPr/>
            </p:nvSpPr>
            <p:spPr>
              <a:xfrm rot="2685357">
                <a:off x="6162518" y="2169747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  <p:sp>
            <p:nvSpPr>
              <p:cNvPr id="190" name="フローチャート: 結合子 189">
                <a:extLst>
                  <a:ext uri="{FF2B5EF4-FFF2-40B4-BE49-F238E27FC236}">
                    <a16:creationId xmlns:a16="http://schemas.microsoft.com/office/drawing/2014/main" id="{DF1AD822-5051-4BCD-B42D-4B2C2CF14823}"/>
                  </a:ext>
                </a:extLst>
              </p:cNvPr>
              <p:cNvSpPr/>
              <p:nvPr/>
            </p:nvSpPr>
            <p:spPr>
              <a:xfrm rot="2685357">
                <a:off x="6427774" y="2169747"/>
                <a:ext cx="108000" cy="108000"/>
              </a:xfrm>
              <a:prstGeom prst="flowChartConnector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+</a:t>
                </a:r>
                <a:endParaRPr lang="ja-JP" altLang="en-US" sz="800" dirty="0"/>
              </a:p>
            </p:txBody>
          </p: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E121234A-900F-4267-99EE-BC6F3C977A9F}"/>
                </a:ext>
              </a:extLst>
            </p:cNvPr>
            <p:cNvGrpSpPr/>
            <p:nvPr/>
          </p:nvGrpSpPr>
          <p:grpSpPr>
            <a:xfrm rot="1566521" flipH="1">
              <a:off x="1893492" y="1348024"/>
              <a:ext cx="3545101" cy="936442"/>
              <a:chOff x="980729" y="2699792"/>
              <a:chExt cx="3816423" cy="1008112"/>
            </a:xfrm>
          </p:grpSpPr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E6E74CB9-4DF9-434D-8629-A4374C80040D}"/>
                  </a:ext>
                </a:extLst>
              </p:cNvPr>
              <p:cNvCxnSpPr/>
              <p:nvPr/>
            </p:nvCxnSpPr>
            <p:spPr>
              <a:xfrm>
                <a:off x="980729" y="3203848"/>
                <a:ext cx="3600000" cy="0"/>
              </a:xfrm>
              <a:prstGeom prst="line">
                <a:avLst/>
              </a:prstGeom>
              <a:ln w="5715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円/楕円 66">
                <a:extLst>
                  <a:ext uri="{FF2B5EF4-FFF2-40B4-BE49-F238E27FC236}">
                    <a16:creationId xmlns:a16="http://schemas.microsoft.com/office/drawing/2014/main" id="{B91FA9EC-8740-4514-8137-AC9445CC4D0C}"/>
                  </a:ext>
                </a:extLst>
              </p:cNvPr>
              <p:cNvSpPr/>
              <p:nvPr/>
            </p:nvSpPr>
            <p:spPr>
              <a:xfrm>
                <a:off x="3789040" y="2699792"/>
                <a:ext cx="1008112" cy="1008112"/>
              </a:xfrm>
              <a:prstGeom prst="ellipse">
                <a:avLst/>
              </a:prstGeom>
              <a:solidFill>
                <a:srgbClr val="FF99C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>
                <a:bevelT w="504000" h="50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94" name="円/楕円 67">
                <a:extLst>
                  <a:ext uri="{FF2B5EF4-FFF2-40B4-BE49-F238E27FC236}">
                    <a16:creationId xmlns:a16="http://schemas.microsoft.com/office/drawing/2014/main" id="{5B86F0C8-D542-4FC2-A7C6-1732101455D8}"/>
                  </a:ext>
                </a:extLst>
              </p:cNvPr>
              <p:cNvSpPr/>
              <p:nvPr/>
            </p:nvSpPr>
            <p:spPr>
              <a:xfrm>
                <a:off x="2780928" y="2699792"/>
                <a:ext cx="1008112" cy="1008112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>
                <a:bevelT w="504000" h="50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円/楕円 68">
                <a:extLst>
                  <a:ext uri="{FF2B5EF4-FFF2-40B4-BE49-F238E27FC236}">
                    <a16:creationId xmlns:a16="http://schemas.microsoft.com/office/drawing/2014/main" id="{59D0617C-AE7A-44EC-83C5-0EA7EA797CA4}"/>
                  </a:ext>
                </a:extLst>
              </p:cNvPr>
              <p:cNvSpPr/>
              <p:nvPr/>
            </p:nvSpPr>
            <p:spPr>
              <a:xfrm>
                <a:off x="1772816" y="2699792"/>
                <a:ext cx="1008112" cy="1008112"/>
              </a:xfrm>
              <a:prstGeom prst="ellipse">
                <a:avLst/>
              </a:prstGeom>
              <a:solidFill>
                <a:srgbClr val="6699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soft" dir="t"/>
              </a:scene3d>
              <a:sp3d>
                <a:bevelT w="504000" h="50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BA99835-C704-47BA-A7C6-0FAA56B20A2D}"/>
                </a:ext>
              </a:extLst>
            </p:cNvPr>
            <p:cNvGrpSpPr/>
            <p:nvPr/>
          </p:nvGrpSpPr>
          <p:grpSpPr>
            <a:xfrm>
              <a:off x="6012052" y="987719"/>
              <a:ext cx="3060000" cy="1630793"/>
              <a:chOff x="7304879" y="1121281"/>
              <a:chExt cx="3060000" cy="1630793"/>
            </a:xfrm>
          </p:grpSpPr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73010522-B67B-427F-BFCE-A0A1961865AC}"/>
                  </a:ext>
                </a:extLst>
              </p:cNvPr>
              <p:cNvCxnSpPr/>
              <p:nvPr/>
            </p:nvCxnSpPr>
            <p:spPr>
              <a:xfrm>
                <a:off x="7304879" y="1977859"/>
                <a:ext cx="3060000" cy="0"/>
              </a:xfrm>
              <a:prstGeom prst="line">
                <a:avLst/>
              </a:prstGeom>
              <a:ln w="127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>
                <a:extLst>
                  <a:ext uri="{FF2B5EF4-FFF2-40B4-BE49-F238E27FC236}">
                    <a16:creationId xmlns:a16="http://schemas.microsoft.com/office/drawing/2014/main" id="{EB0638E7-6912-4857-AF91-C9036A01EB17}"/>
                  </a:ext>
                </a:extLst>
              </p:cNvPr>
              <p:cNvCxnSpPr/>
              <p:nvPr/>
            </p:nvCxnSpPr>
            <p:spPr>
              <a:xfrm>
                <a:off x="7304879" y="2116355"/>
                <a:ext cx="3060000" cy="0"/>
              </a:xfrm>
              <a:prstGeom prst="line">
                <a:avLst/>
              </a:prstGeom>
              <a:ln w="127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128A1035-C5EC-472A-BA6C-521421D4EE1F}"/>
                  </a:ext>
                </a:extLst>
              </p:cNvPr>
              <p:cNvCxnSpPr/>
              <p:nvPr/>
            </p:nvCxnSpPr>
            <p:spPr>
              <a:xfrm>
                <a:off x="7304879" y="2254851"/>
                <a:ext cx="3060000" cy="0"/>
              </a:xfrm>
              <a:prstGeom prst="line">
                <a:avLst/>
              </a:prstGeom>
              <a:ln w="127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4B059DA1-3661-42A6-97A9-4E6AD8608748}"/>
                  </a:ext>
                </a:extLst>
              </p:cNvPr>
              <p:cNvCxnSpPr/>
              <p:nvPr/>
            </p:nvCxnSpPr>
            <p:spPr>
              <a:xfrm>
                <a:off x="7304879" y="2393347"/>
                <a:ext cx="3060000" cy="0"/>
              </a:xfrm>
              <a:prstGeom prst="line">
                <a:avLst/>
              </a:prstGeom>
              <a:ln w="127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CA496864-3E55-4960-B417-DDACDD96123F}"/>
                  </a:ext>
                </a:extLst>
              </p:cNvPr>
              <p:cNvCxnSpPr/>
              <p:nvPr/>
            </p:nvCxnSpPr>
            <p:spPr>
              <a:xfrm>
                <a:off x="7304879" y="2531845"/>
                <a:ext cx="3060000" cy="0"/>
              </a:xfrm>
              <a:prstGeom prst="line">
                <a:avLst/>
              </a:prstGeom>
              <a:ln w="12700">
                <a:solidFill>
                  <a:srgbClr val="5F5F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B6EFC07D-1CCF-4564-B87D-86FC2CE0B6DB}"/>
                  </a:ext>
                </a:extLst>
              </p:cNvPr>
              <p:cNvSpPr/>
              <p:nvPr/>
            </p:nvSpPr>
            <p:spPr>
              <a:xfrm>
                <a:off x="7489055" y="1265182"/>
                <a:ext cx="76097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4400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♪</a:t>
                </a:r>
                <a:endParaRPr lang="en-US" altLang="ja-JP" sz="4400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8978FD85-C6F5-4258-9A8B-0EA7AE3E094C}"/>
                  </a:ext>
                </a:extLst>
              </p:cNvPr>
              <p:cNvSpPr/>
              <p:nvPr/>
            </p:nvSpPr>
            <p:spPr>
              <a:xfrm>
                <a:off x="8098103" y="1828744"/>
                <a:ext cx="76097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5400" dirty="0">
                    <a:solidFill>
                      <a:schemeClr val="accent5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♬</a:t>
                </a:r>
                <a:endParaRPr lang="en-US" altLang="ja-JP" sz="5400" dirty="0">
                  <a:solidFill>
                    <a:schemeClr val="accent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00E994BF-AB1D-42B9-8E30-E9DE9D94410D}"/>
                  </a:ext>
                </a:extLst>
              </p:cNvPr>
              <p:cNvSpPr/>
              <p:nvPr/>
            </p:nvSpPr>
            <p:spPr>
              <a:xfrm>
                <a:off x="8968699" y="1727185"/>
                <a:ext cx="76097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4400" dirty="0">
                    <a:solidFill>
                      <a:srgbClr val="FFC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♩</a:t>
                </a:r>
                <a:endParaRPr lang="en-US" altLang="ja-JP" sz="4400" dirty="0">
                  <a:solidFill>
                    <a:srgbClr val="FFC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8B43F4EF-76DC-4710-9F34-2FDCAD1EE8F6}"/>
                  </a:ext>
                </a:extLst>
              </p:cNvPr>
              <p:cNvSpPr/>
              <p:nvPr/>
            </p:nvSpPr>
            <p:spPr>
              <a:xfrm>
                <a:off x="9468125" y="1121281"/>
                <a:ext cx="760974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ja-JP" altLang="en-US" sz="4400" dirty="0">
                    <a:solidFill>
                      <a:schemeClr val="accent6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♫</a:t>
                </a:r>
                <a:endParaRPr lang="en-US" altLang="ja-JP" sz="4400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7FC7F1C-64C7-4577-9379-4A08238E0018}"/>
                </a:ext>
              </a:extLst>
            </p:cNvPr>
            <p:cNvGrpSpPr/>
            <p:nvPr/>
          </p:nvGrpSpPr>
          <p:grpSpPr>
            <a:xfrm>
              <a:off x="2747628" y="5050964"/>
              <a:ext cx="6696745" cy="4645597"/>
              <a:chOff x="2799583" y="5006647"/>
              <a:chExt cx="6696745" cy="4645597"/>
            </a:xfrm>
          </p:grpSpPr>
          <p:sp>
            <p:nvSpPr>
              <p:cNvPr id="247" name="二等辺三角形 246">
                <a:extLst>
                  <a:ext uri="{FF2B5EF4-FFF2-40B4-BE49-F238E27FC236}">
                    <a16:creationId xmlns:a16="http://schemas.microsoft.com/office/drawing/2014/main" id="{8EE70D70-8A52-41FE-A4E0-0152B4D92755}"/>
                  </a:ext>
                </a:extLst>
              </p:cNvPr>
              <p:cNvSpPr/>
              <p:nvPr/>
            </p:nvSpPr>
            <p:spPr>
              <a:xfrm>
                <a:off x="8663097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ADB7FB37-8474-42DD-86DF-6129AB71A4D2}"/>
                  </a:ext>
                </a:extLst>
              </p:cNvPr>
              <p:cNvSpPr/>
              <p:nvPr/>
            </p:nvSpPr>
            <p:spPr>
              <a:xfrm rot="5400000">
                <a:off x="6665110" y="7438231"/>
                <a:ext cx="4212000" cy="216025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9" name="二等辺三角形 248">
                <a:extLst>
                  <a:ext uri="{FF2B5EF4-FFF2-40B4-BE49-F238E27FC236}">
                    <a16:creationId xmlns:a16="http://schemas.microsoft.com/office/drawing/2014/main" id="{B9021765-498A-412F-84A5-D7052D9940E7}"/>
                  </a:ext>
                </a:extLst>
              </p:cNvPr>
              <p:cNvSpPr/>
              <p:nvPr/>
            </p:nvSpPr>
            <p:spPr>
              <a:xfrm flipH="1">
                <a:off x="8735109" y="5006647"/>
                <a:ext cx="72000" cy="144000"/>
              </a:xfrm>
              <a:prstGeom prst="triangl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0" name="二等辺三角形 249">
                <a:extLst>
                  <a:ext uri="{FF2B5EF4-FFF2-40B4-BE49-F238E27FC236}">
                    <a16:creationId xmlns:a16="http://schemas.microsoft.com/office/drawing/2014/main" id="{AD1FDAF5-505A-41B1-B254-074A1686B126}"/>
                  </a:ext>
                </a:extLst>
              </p:cNvPr>
              <p:cNvSpPr/>
              <p:nvPr/>
            </p:nvSpPr>
            <p:spPr>
              <a:xfrm>
                <a:off x="8354491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FC2581D9-1F08-4CF0-B83B-D31DFC7E2377}"/>
                  </a:ext>
                </a:extLst>
              </p:cNvPr>
              <p:cNvSpPr/>
              <p:nvPr/>
            </p:nvSpPr>
            <p:spPr>
              <a:xfrm rot="5400000">
                <a:off x="6356504" y="7438231"/>
                <a:ext cx="4212000" cy="216025"/>
              </a:xfrm>
              <a:prstGeom prst="rect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2" name="二等辺三角形 251">
                <a:extLst>
                  <a:ext uri="{FF2B5EF4-FFF2-40B4-BE49-F238E27FC236}">
                    <a16:creationId xmlns:a16="http://schemas.microsoft.com/office/drawing/2014/main" id="{8119E791-94A9-44F8-8AF6-BE1772CA5488}"/>
                  </a:ext>
                </a:extLst>
              </p:cNvPr>
              <p:cNvSpPr/>
              <p:nvPr/>
            </p:nvSpPr>
            <p:spPr>
              <a:xfrm flipH="1">
                <a:off x="8426503" y="5006647"/>
                <a:ext cx="72000" cy="144000"/>
              </a:xfrm>
              <a:prstGeom prst="triangl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3" name="二等辺三角形 252">
                <a:extLst>
                  <a:ext uri="{FF2B5EF4-FFF2-40B4-BE49-F238E27FC236}">
                    <a16:creationId xmlns:a16="http://schemas.microsoft.com/office/drawing/2014/main" id="{A50EE489-C4E1-4401-8FE9-1EBD4CED7C3C}"/>
                  </a:ext>
                </a:extLst>
              </p:cNvPr>
              <p:cNvSpPr/>
              <p:nvPr/>
            </p:nvSpPr>
            <p:spPr>
              <a:xfrm>
                <a:off x="8045885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9017E211-9D70-4FBC-A2F1-FF3B54970FF8}"/>
                  </a:ext>
                </a:extLst>
              </p:cNvPr>
              <p:cNvSpPr/>
              <p:nvPr/>
            </p:nvSpPr>
            <p:spPr>
              <a:xfrm rot="5400000">
                <a:off x="6047898" y="7438231"/>
                <a:ext cx="4212000" cy="216025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5" name="二等辺三角形 254">
                <a:extLst>
                  <a:ext uri="{FF2B5EF4-FFF2-40B4-BE49-F238E27FC236}">
                    <a16:creationId xmlns:a16="http://schemas.microsoft.com/office/drawing/2014/main" id="{409A10C3-7FEE-44F0-8E66-12942C108510}"/>
                  </a:ext>
                </a:extLst>
              </p:cNvPr>
              <p:cNvSpPr/>
              <p:nvPr/>
            </p:nvSpPr>
            <p:spPr>
              <a:xfrm flipH="1">
                <a:off x="8117897" y="5006647"/>
                <a:ext cx="72000" cy="144000"/>
              </a:xfrm>
              <a:prstGeom prst="triangl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6" name="二等辺三角形 255">
                <a:extLst>
                  <a:ext uri="{FF2B5EF4-FFF2-40B4-BE49-F238E27FC236}">
                    <a16:creationId xmlns:a16="http://schemas.microsoft.com/office/drawing/2014/main" id="{E6B684FE-DAC6-4127-8716-E1DCF5745940}"/>
                  </a:ext>
                </a:extLst>
              </p:cNvPr>
              <p:cNvSpPr/>
              <p:nvPr/>
            </p:nvSpPr>
            <p:spPr>
              <a:xfrm>
                <a:off x="7428673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378BDC9C-DBE3-4E90-A53E-E77ABA5D542D}"/>
                  </a:ext>
                </a:extLst>
              </p:cNvPr>
              <p:cNvSpPr/>
              <p:nvPr/>
            </p:nvSpPr>
            <p:spPr>
              <a:xfrm rot="5400000">
                <a:off x="5430686" y="7438231"/>
                <a:ext cx="4212000" cy="216025"/>
              </a:xfrm>
              <a:prstGeom prst="rect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8" name="二等辺三角形 257">
                <a:extLst>
                  <a:ext uri="{FF2B5EF4-FFF2-40B4-BE49-F238E27FC236}">
                    <a16:creationId xmlns:a16="http://schemas.microsoft.com/office/drawing/2014/main" id="{909FF225-D96C-462F-B88C-D726759DCA42}"/>
                  </a:ext>
                </a:extLst>
              </p:cNvPr>
              <p:cNvSpPr/>
              <p:nvPr/>
            </p:nvSpPr>
            <p:spPr>
              <a:xfrm flipH="1">
                <a:off x="7500685" y="5006647"/>
                <a:ext cx="72000" cy="144000"/>
              </a:xfrm>
              <a:prstGeom prst="triangl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9" name="二等辺三角形 258">
                <a:extLst>
                  <a:ext uri="{FF2B5EF4-FFF2-40B4-BE49-F238E27FC236}">
                    <a16:creationId xmlns:a16="http://schemas.microsoft.com/office/drawing/2014/main" id="{4D6ED9C3-194D-41C8-8371-1E9FFA36EBDD}"/>
                  </a:ext>
                </a:extLst>
              </p:cNvPr>
              <p:cNvSpPr/>
              <p:nvPr/>
            </p:nvSpPr>
            <p:spPr>
              <a:xfrm>
                <a:off x="7120067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DF1E09DB-E9D3-4143-ACFD-C0A40CBC0195}"/>
                  </a:ext>
                </a:extLst>
              </p:cNvPr>
              <p:cNvSpPr/>
              <p:nvPr/>
            </p:nvSpPr>
            <p:spPr>
              <a:xfrm rot="5400000">
                <a:off x="5122080" y="7438231"/>
                <a:ext cx="4212000" cy="216025"/>
              </a:xfrm>
              <a:prstGeom prst="rect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1" name="二等辺三角形 260">
                <a:extLst>
                  <a:ext uri="{FF2B5EF4-FFF2-40B4-BE49-F238E27FC236}">
                    <a16:creationId xmlns:a16="http://schemas.microsoft.com/office/drawing/2014/main" id="{5B11F39C-E599-4165-A646-D230E3630E73}"/>
                  </a:ext>
                </a:extLst>
              </p:cNvPr>
              <p:cNvSpPr/>
              <p:nvPr/>
            </p:nvSpPr>
            <p:spPr>
              <a:xfrm flipH="1">
                <a:off x="7192079" y="5006647"/>
                <a:ext cx="72000" cy="144000"/>
              </a:xfrm>
              <a:prstGeom prst="triangl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2" name="二等辺三角形 261">
                <a:extLst>
                  <a:ext uri="{FF2B5EF4-FFF2-40B4-BE49-F238E27FC236}">
                    <a16:creationId xmlns:a16="http://schemas.microsoft.com/office/drawing/2014/main" id="{2A94D7A1-0A1F-4D3D-8A36-B9F08D22680D}"/>
                  </a:ext>
                </a:extLst>
              </p:cNvPr>
              <p:cNvSpPr/>
              <p:nvPr/>
            </p:nvSpPr>
            <p:spPr>
              <a:xfrm>
                <a:off x="6811461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3" name="正方形/長方形 262">
                <a:extLst>
                  <a:ext uri="{FF2B5EF4-FFF2-40B4-BE49-F238E27FC236}">
                    <a16:creationId xmlns:a16="http://schemas.microsoft.com/office/drawing/2014/main" id="{C438461C-4C95-4DCB-9480-2CB42616B992}"/>
                  </a:ext>
                </a:extLst>
              </p:cNvPr>
              <p:cNvSpPr/>
              <p:nvPr/>
            </p:nvSpPr>
            <p:spPr>
              <a:xfrm rot="5400000">
                <a:off x="4813474" y="7438231"/>
                <a:ext cx="4212000" cy="216025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4" name="二等辺三角形 263">
                <a:extLst>
                  <a:ext uri="{FF2B5EF4-FFF2-40B4-BE49-F238E27FC236}">
                    <a16:creationId xmlns:a16="http://schemas.microsoft.com/office/drawing/2014/main" id="{CF634742-5EBA-4493-A886-E7370697A5DE}"/>
                  </a:ext>
                </a:extLst>
              </p:cNvPr>
              <p:cNvSpPr/>
              <p:nvPr/>
            </p:nvSpPr>
            <p:spPr>
              <a:xfrm flipH="1">
                <a:off x="6883473" y="5006647"/>
                <a:ext cx="72000" cy="144000"/>
              </a:xfrm>
              <a:prstGeom prst="triangl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5" name="二等辺三角形 264">
                <a:extLst>
                  <a:ext uri="{FF2B5EF4-FFF2-40B4-BE49-F238E27FC236}">
                    <a16:creationId xmlns:a16="http://schemas.microsoft.com/office/drawing/2014/main" id="{9D744C1D-93D3-409A-8D65-10F8360CE7E5}"/>
                  </a:ext>
                </a:extLst>
              </p:cNvPr>
              <p:cNvSpPr/>
              <p:nvPr/>
            </p:nvSpPr>
            <p:spPr>
              <a:xfrm>
                <a:off x="6502855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6" name="正方形/長方形 265">
                <a:extLst>
                  <a:ext uri="{FF2B5EF4-FFF2-40B4-BE49-F238E27FC236}">
                    <a16:creationId xmlns:a16="http://schemas.microsoft.com/office/drawing/2014/main" id="{03115B49-CA20-4B54-A467-BAECF35F8E16}"/>
                  </a:ext>
                </a:extLst>
              </p:cNvPr>
              <p:cNvSpPr/>
              <p:nvPr/>
            </p:nvSpPr>
            <p:spPr>
              <a:xfrm rot="5400000">
                <a:off x="4504868" y="7438231"/>
                <a:ext cx="4212000" cy="216025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7" name="二等辺三角形 266">
                <a:extLst>
                  <a:ext uri="{FF2B5EF4-FFF2-40B4-BE49-F238E27FC236}">
                    <a16:creationId xmlns:a16="http://schemas.microsoft.com/office/drawing/2014/main" id="{EA51360C-E0E2-4B80-9657-759C35D9C2B3}"/>
                  </a:ext>
                </a:extLst>
              </p:cNvPr>
              <p:cNvSpPr/>
              <p:nvPr/>
            </p:nvSpPr>
            <p:spPr>
              <a:xfrm flipH="1">
                <a:off x="6574867" y="5006647"/>
                <a:ext cx="72000" cy="144000"/>
              </a:xfrm>
              <a:prstGeom prst="triangl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8" name="二等辺三角形 267">
                <a:extLst>
                  <a:ext uri="{FF2B5EF4-FFF2-40B4-BE49-F238E27FC236}">
                    <a16:creationId xmlns:a16="http://schemas.microsoft.com/office/drawing/2014/main" id="{09F84271-54F6-4770-8119-27EBD19E1604}"/>
                  </a:ext>
                </a:extLst>
              </p:cNvPr>
              <p:cNvSpPr/>
              <p:nvPr/>
            </p:nvSpPr>
            <p:spPr>
              <a:xfrm>
                <a:off x="5577037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2B755974-07D8-43FD-B36D-736693CFD6D0}"/>
                  </a:ext>
                </a:extLst>
              </p:cNvPr>
              <p:cNvSpPr/>
              <p:nvPr/>
            </p:nvSpPr>
            <p:spPr>
              <a:xfrm rot="5400000">
                <a:off x="3579050" y="7438231"/>
                <a:ext cx="4212000" cy="21602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0" name="二等辺三角形 269">
                <a:extLst>
                  <a:ext uri="{FF2B5EF4-FFF2-40B4-BE49-F238E27FC236}">
                    <a16:creationId xmlns:a16="http://schemas.microsoft.com/office/drawing/2014/main" id="{7F309032-D988-4C7A-AB2F-BACDC1633683}"/>
                  </a:ext>
                </a:extLst>
              </p:cNvPr>
              <p:cNvSpPr/>
              <p:nvPr/>
            </p:nvSpPr>
            <p:spPr>
              <a:xfrm flipH="1">
                <a:off x="5649049" y="5006647"/>
                <a:ext cx="72000" cy="144000"/>
              </a:xfrm>
              <a:prstGeom prst="triangl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1" name="二等辺三角形 270">
                <a:extLst>
                  <a:ext uri="{FF2B5EF4-FFF2-40B4-BE49-F238E27FC236}">
                    <a16:creationId xmlns:a16="http://schemas.microsoft.com/office/drawing/2014/main" id="{53026639-865B-4586-AD5D-8337A1D78D9E}"/>
                  </a:ext>
                </a:extLst>
              </p:cNvPr>
              <p:cNvSpPr/>
              <p:nvPr/>
            </p:nvSpPr>
            <p:spPr>
              <a:xfrm>
                <a:off x="4651219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8B189EF1-C527-465C-8D77-DAE4C640B2D9}"/>
                  </a:ext>
                </a:extLst>
              </p:cNvPr>
              <p:cNvSpPr/>
              <p:nvPr/>
            </p:nvSpPr>
            <p:spPr>
              <a:xfrm rot="5400000">
                <a:off x="2653232" y="7438231"/>
                <a:ext cx="4212000" cy="216025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3" name="二等辺三角形 272">
                <a:extLst>
                  <a:ext uri="{FF2B5EF4-FFF2-40B4-BE49-F238E27FC236}">
                    <a16:creationId xmlns:a16="http://schemas.microsoft.com/office/drawing/2014/main" id="{9A3E3005-69D0-45C9-AD7D-FF18F1902D4E}"/>
                  </a:ext>
                </a:extLst>
              </p:cNvPr>
              <p:cNvSpPr/>
              <p:nvPr/>
            </p:nvSpPr>
            <p:spPr>
              <a:xfrm flipH="1">
                <a:off x="4723231" y="5006647"/>
                <a:ext cx="72000" cy="144000"/>
              </a:xfrm>
              <a:prstGeom prst="triangle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4" name="二等辺三角形 273">
                <a:extLst>
                  <a:ext uri="{FF2B5EF4-FFF2-40B4-BE49-F238E27FC236}">
                    <a16:creationId xmlns:a16="http://schemas.microsoft.com/office/drawing/2014/main" id="{9AC7BCDA-F273-4048-8377-DAF6C6DDC13F}"/>
                  </a:ext>
                </a:extLst>
              </p:cNvPr>
              <p:cNvSpPr/>
              <p:nvPr/>
            </p:nvSpPr>
            <p:spPr>
              <a:xfrm>
                <a:off x="4034007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5" name="正方形/長方形 274">
                <a:extLst>
                  <a:ext uri="{FF2B5EF4-FFF2-40B4-BE49-F238E27FC236}">
                    <a16:creationId xmlns:a16="http://schemas.microsoft.com/office/drawing/2014/main" id="{E7F6CCDC-2AC9-4059-B126-3C84F593EF22}"/>
                  </a:ext>
                </a:extLst>
              </p:cNvPr>
              <p:cNvSpPr/>
              <p:nvPr/>
            </p:nvSpPr>
            <p:spPr>
              <a:xfrm rot="5400000">
                <a:off x="2036020" y="7438231"/>
                <a:ext cx="4212000" cy="216025"/>
              </a:xfrm>
              <a:prstGeom prst="rect">
                <a:avLst/>
              </a:prstGeom>
              <a:solidFill>
                <a:srgbClr val="CC006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6" name="二等辺三角形 275">
                <a:extLst>
                  <a:ext uri="{FF2B5EF4-FFF2-40B4-BE49-F238E27FC236}">
                    <a16:creationId xmlns:a16="http://schemas.microsoft.com/office/drawing/2014/main" id="{816E361D-49DB-4AA9-8511-3A60E77ED714}"/>
                  </a:ext>
                </a:extLst>
              </p:cNvPr>
              <p:cNvSpPr/>
              <p:nvPr/>
            </p:nvSpPr>
            <p:spPr>
              <a:xfrm flipH="1">
                <a:off x="4106019" y="5006647"/>
                <a:ext cx="72000" cy="144000"/>
              </a:xfrm>
              <a:prstGeom prst="triangle">
                <a:avLst/>
              </a:prstGeom>
              <a:solidFill>
                <a:srgbClr val="CC006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7" name="二等辺三角形 276">
                <a:extLst>
                  <a:ext uri="{FF2B5EF4-FFF2-40B4-BE49-F238E27FC236}">
                    <a16:creationId xmlns:a16="http://schemas.microsoft.com/office/drawing/2014/main" id="{005B406A-DE88-4A8C-AE4D-F4C20B34FE27}"/>
                  </a:ext>
                </a:extLst>
              </p:cNvPr>
              <p:cNvSpPr/>
              <p:nvPr/>
            </p:nvSpPr>
            <p:spPr>
              <a:xfrm>
                <a:off x="6194249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4A227367-6185-407A-93DB-2D129F3B00FE}"/>
                  </a:ext>
                </a:extLst>
              </p:cNvPr>
              <p:cNvSpPr/>
              <p:nvPr/>
            </p:nvSpPr>
            <p:spPr>
              <a:xfrm rot="5400000">
                <a:off x="4196262" y="7438231"/>
                <a:ext cx="4212000" cy="2160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9" name="二等辺三角形 278">
                <a:extLst>
                  <a:ext uri="{FF2B5EF4-FFF2-40B4-BE49-F238E27FC236}">
                    <a16:creationId xmlns:a16="http://schemas.microsoft.com/office/drawing/2014/main" id="{CDAA4C36-5D39-463D-BB65-FA0C19E15EE5}"/>
                  </a:ext>
                </a:extLst>
              </p:cNvPr>
              <p:cNvSpPr/>
              <p:nvPr/>
            </p:nvSpPr>
            <p:spPr>
              <a:xfrm flipH="1">
                <a:off x="6266261" y="5006647"/>
                <a:ext cx="72000" cy="144000"/>
              </a:xfrm>
              <a:prstGeom prst="triangl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0" name="二等辺三角形 279">
                <a:extLst>
                  <a:ext uri="{FF2B5EF4-FFF2-40B4-BE49-F238E27FC236}">
                    <a16:creationId xmlns:a16="http://schemas.microsoft.com/office/drawing/2014/main" id="{A52570CF-57C3-4802-8F3F-B59C5D07182A}"/>
                  </a:ext>
                </a:extLst>
              </p:cNvPr>
              <p:cNvSpPr/>
              <p:nvPr/>
            </p:nvSpPr>
            <p:spPr>
              <a:xfrm>
                <a:off x="3725401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3B4A16EE-D8BE-4DED-846F-FEC568F220A2}"/>
                  </a:ext>
                </a:extLst>
              </p:cNvPr>
              <p:cNvSpPr/>
              <p:nvPr/>
            </p:nvSpPr>
            <p:spPr>
              <a:xfrm rot="5400000">
                <a:off x="1727414" y="7438231"/>
                <a:ext cx="4212000" cy="216025"/>
              </a:xfrm>
              <a:prstGeom prst="rect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2" name="二等辺三角形 281">
                <a:extLst>
                  <a:ext uri="{FF2B5EF4-FFF2-40B4-BE49-F238E27FC236}">
                    <a16:creationId xmlns:a16="http://schemas.microsoft.com/office/drawing/2014/main" id="{92C010ED-6C51-4D0F-AC25-D3E136FAF97B}"/>
                  </a:ext>
                </a:extLst>
              </p:cNvPr>
              <p:cNvSpPr/>
              <p:nvPr/>
            </p:nvSpPr>
            <p:spPr>
              <a:xfrm flipH="1">
                <a:off x="3797413" y="5006647"/>
                <a:ext cx="72000" cy="144000"/>
              </a:xfrm>
              <a:prstGeom prst="triangl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3" name="二等辺三角形 282">
                <a:extLst>
                  <a:ext uri="{FF2B5EF4-FFF2-40B4-BE49-F238E27FC236}">
                    <a16:creationId xmlns:a16="http://schemas.microsoft.com/office/drawing/2014/main" id="{9B870F55-DF1E-4AB0-907D-3E72A0EECD9D}"/>
                  </a:ext>
                </a:extLst>
              </p:cNvPr>
              <p:cNvSpPr/>
              <p:nvPr/>
            </p:nvSpPr>
            <p:spPr>
              <a:xfrm>
                <a:off x="3416795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031DCD6A-0DE1-4DB9-8DE0-35CC2BEF6DD0}"/>
                  </a:ext>
                </a:extLst>
              </p:cNvPr>
              <p:cNvSpPr/>
              <p:nvPr/>
            </p:nvSpPr>
            <p:spPr>
              <a:xfrm rot="5400000">
                <a:off x="1418808" y="7438231"/>
                <a:ext cx="4212000" cy="216025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5" name="二等辺三角形 284">
                <a:extLst>
                  <a:ext uri="{FF2B5EF4-FFF2-40B4-BE49-F238E27FC236}">
                    <a16:creationId xmlns:a16="http://schemas.microsoft.com/office/drawing/2014/main" id="{8C55C6B9-D960-433F-A6EA-E22F577F76EA}"/>
                  </a:ext>
                </a:extLst>
              </p:cNvPr>
              <p:cNvSpPr/>
              <p:nvPr/>
            </p:nvSpPr>
            <p:spPr>
              <a:xfrm flipH="1">
                <a:off x="3488807" y="5006647"/>
                <a:ext cx="72000" cy="144000"/>
              </a:xfrm>
              <a:prstGeom prst="triangle">
                <a:avLst/>
              </a:prstGeom>
              <a:solidFill>
                <a:srgbClr val="66006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6" name="二等辺三角形 285">
                <a:extLst>
                  <a:ext uri="{FF2B5EF4-FFF2-40B4-BE49-F238E27FC236}">
                    <a16:creationId xmlns:a16="http://schemas.microsoft.com/office/drawing/2014/main" id="{730E215C-E18A-4A1E-A7C1-697BA227FA9D}"/>
                  </a:ext>
                </a:extLst>
              </p:cNvPr>
              <p:cNvSpPr/>
              <p:nvPr/>
            </p:nvSpPr>
            <p:spPr>
              <a:xfrm>
                <a:off x="3108189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C5895697-86C5-4EF4-8B83-6EB2F94C85B7}"/>
                  </a:ext>
                </a:extLst>
              </p:cNvPr>
              <p:cNvSpPr/>
              <p:nvPr/>
            </p:nvSpPr>
            <p:spPr>
              <a:xfrm rot="5400000">
                <a:off x="1110202" y="7438231"/>
                <a:ext cx="4212000" cy="216025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8" name="二等辺三角形 287">
                <a:extLst>
                  <a:ext uri="{FF2B5EF4-FFF2-40B4-BE49-F238E27FC236}">
                    <a16:creationId xmlns:a16="http://schemas.microsoft.com/office/drawing/2014/main" id="{A5DF38DA-9487-43B1-BE9A-8219E9067188}"/>
                  </a:ext>
                </a:extLst>
              </p:cNvPr>
              <p:cNvSpPr/>
              <p:nvPr/>
            </p:nvSpPr>
            <p:spPr>
              <a:xfrm flipH="1">
                <a:off x="3180201" y="5006647"/>
                <a:ext cx="72000" cy="144000"/>
              </a:xfrm>
              <a:prstGeom prst="triangle">
                <a:avLst/>
              </a:prstGeom>
              <a:solidFill>
                <a:srgbClr val="990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89" name="二等辺三角形 288">
                <a:extLst>
                  <a:ext uri="{FF2B5EF4-FFF2-40B4-BE49-F238E27FC236}">
                    <a16:creationId xmlns:a16="http://schemas.microsoft.com/office/drawing/2014/main" id="{4D0BD3D8-0C11-4113-BC28-E0C9598989CB}"/>
                  </a:ext>
                </a:extLst>
              </p:cNvPr>
              <p:cNvSpPr/>
              <p:nvPr/>
            </p:nvSpPr>
            <p:spPr>
              <a:xfrm>
                <a:off x="2799583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0" name="正方形/長方形 289">
                <a:extLst>
                  <a:ext uri="{FF2B5EF4-FFF2-40B4-BE49-F238E27FC236}">
                    <a16:creationId xmlns:a16="http://schemas.microsoft.com/office/drawing/2014/main" id="{A2A281EB-A10F-4667-BC23-625F43C4115F}"/>
                  </a:ext>
                </a:extLst>
              </p:cNvPr>
              <p:cNvSpPr/>
              <p:nvPr/>
            </p:nvSpPr>
            <p:spPr>
              <a:xfrm rot="5400000">
                <a:off x="801596" y="7438231"/>
                <a:ext cx="4212000" cy="216025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1" name="二等辺三角形 290">
                <a:extLst>
                  <a:ext uri="{FF2B5EF4-FFF2-40B4-BE49-F238E27FC236}">
                    <a16:creationId xmlns:a16="http://schemas.microsoft.com/office/drawing/2014/main" id="{E8D40B08-3542-42DE-8518-910F929871E9}"/>
                  </a:ext>
                </a:extLst>
              </p:cNvPr>
              <p:cNvSpPr/>
              <p:nvPr/>
            </p:nvSpPr>
            <p:spPr>
              <a:xfrm flipH="1">
                <a:off x="2871595" y="5006647"/>
                <a:ext cx="72000" cy="144000"/>
              </a:xfrm>
              <a:prstGeom prst="triangle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2" name="二等辺三角形 291">
                <a:extLst>
                  <a:ext uri="{FF2B5EF4-FFF2-40B4-BE49-F238E27FC236}">
                    <a16:creationId xmlns:a16="http://schemas.microsoft.com/office/drawing/2014/main" id="{52F6F00E-1E2F-42AC-ACDD-BFCD69D8EBE0}"/>
                  </a:ext>
                </a:extLst>
              </p:cNvPr>
              <p:cNvSpPr/>
              <p:nvPr/>
            </p:nvSpPr>
            <p:spPr>
              <a:xfrm>
                <a:off x="5268431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3" name="正方形/長方形 292">
                <a:extLst>
                  <a:ext uri="{FF2B5EF4-FFF2-40B4-BE49-F238E27FC236}">
                    <a16:creationId xmlns:a16="http://schemas.microsoft.com/office/drawing/2014/main" id="{3BAFA5B7-8BCB-4585-B085-2E3C9552114F}"/>
                  </a:ext>
                </a:extLst>
              </p:cNvPr>
              <p:cNvSpPr/>
              <p:nvPr/>
            </p:nvSpPr>
            <p:spPr>
              <a:xfrm rot="5400000">
                <a:off x="3270444" y="7438231"/>
                <a:ext cx="4212000" cy="216025"/>
              </a:xfrm>
              <a:prstGeom prst="rect">
                <a:avLst/>
              </a:prstGeom>
              <a:solidFill>
                <a:srgbClr val="FF66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4" name="二等辺三角形 293">
                <a:extLst>
                  <a:ext uri="{FF2B5EF4-FFF2-40B4-BE49-F238E27FC236}">
                    <a16:creationId xmlns:a16="http://schemas.microsoft.com/office/drawing/2014/main" id="{1FF306B4-4649-4842-81FD-274B389C2865}"/>
                  </a:ext>
                </a:extLst>
              </p:cNvPr>
              <p:cNvSpPr/>
              <p:nvPr/>
            </p:nvSpPr>
            <p:spPr>
              <a:xfrm flipH="1">
                <a:off x="5340443" y="5006647"/>
                <a:ext cx="72000" cy="144000"/>
              </a:xfrm>
              <a:prstGeom prst="triangle">
                <a:avLst/>
              </a:prstGeom>
              <a:solidFill>
                <a:srgbClr val="FF66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5" name="二等辺三角形 294">
                <a:extLst>
                  <a:ext uri="{FF2B5EF4-FFF2-40B4-BE49-F238E27FC236}">
                    <a16:creationId xmlns:a16="http://schemas.microsoft.com/office/drawing/2014/main" id="{2BC0C1AA-1687-4E0E-9192-D8573965D7F7}"/>
                  </a:ext>
                </a:extLst>
              </p:cNvPr>
              <p:cNvSpPr/>
              <p:nvPr/>
            </p:nvSpPr>
            <p:spPr>
              <a:xfrm>
                <a:off x="9280303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6" name="正方形/長方形 295">
                <a:extLst>
                  <a:ext uri="{FF2B5EF4-FFF2-40B4-BE49-F238E27FC236}">
                    <a16:creationId xmlns:a16="http://schemas.microsoft.com/office/drawing/2014/main" id="{2824FA18-D4F8-48DC-A90A-CF1493183E0C}"/>
                  </a:ext>
                </a:extLst>
              </p:cNvPr>
              <p:cNvSpPr/>
              <p:nvPr/>
            </p:nvSpPr>
            <p:spPr>
              <a:xfrm rot="5400000">
                <a:off x="7282316" y="7438231"/>
                <a:ext cx="4212000" cy="21602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7" name="二等辺三角形 296">
                <a:extLst>
                  <a:ext uri="{FF2B5EF4-FFF2-40B4-BE49-F238E27FC236}">
                    <a16:creationId xmlns:a16="http://schemas.microsoft.com/office/drawing/2014/main" id="{A8B804ED-3DAE-4646-940C-DFACEE1388C5}"/>
                  </a:ext>
                </a:extLst>
              </p:cNvPr>
              <p:cNvSpPr/>
              <p:nvPr/>
            </p:nvSpPr>
            <p:spPr>
              <a:xfrm flipH="1">
                <a:off x="9352315" y="5006647"/>
                <a:ext cx="72000" cy="144000"/>
              </a:xfrm>
              <a:prstGeom prst="triangl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8" name="二等辺三角形 297">
                <a:extLst>
                  <a:ext uri="{FF2B5EF4-FFF2-40B4-BE49-F238E27FC236}">
                    <a16:creationId xmlns:a16="http://schemas.microsoft.com/office/drawing/2014/main" id="{6837346A-ADF6-4DE8-981F-419E69AE656D}"/>
                  </a:ext>
                </a:extLst>
              </p:cNvPr>
              <p:cNvSpPr/>
              <p:nvPr/>
            </p:nvSpPr>
            <p:spPr>
              <a:xfrm>
                <a:off x="8971703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14E1D6B9-5633-4FC9-BF88-85052B6A703B}"/>
                  </a:ext>
                </a:extLst>
              </p:cNvPr>
              <p:cNvSpPr/>
              <p:nvPr/>
            </p:nvSpPr>
            <p:spPr>
              <a:xfrm rot="5400000">
                <a:off x="6973716" y="7438231"/>
                <a:ext cx="4212000" cy="216025"/>
              </a:xfrm>
              <a:prstGeom prst="rect">
                <a:avLst/>
              </a:prstGeom>
              <a:solidFill>
                <a:srgbClr val="3366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0" name="二等辺三角形 299">
                <a:extLst>
                  <a:ext uri="{FF2B5EF4-FFF2-40B4-BE49-F238E27FC236}">
                    <a16:creationId xmlns:a16="http://schemas.microsoft.com/office/drawing/2014/main" id="{D809DC42-A52D-4F48-B41B-4470E0E29082}"/>
                  </a:ext>
                </a:extLst>
              </p:cNvPr>
              <p:cNvSpPr/>
              <p:nvPr/>
            </p:nvSpPr>
            <p:spPr>
              <a:xfrm flipH="1">
                <a:off x="9043715" y="5006647"/>
                <a:ext cx="72000" cy="144000"/>
              </a:xfrm>
              <a:prstGeom prst="triangle">
                <a:avLst/>
              </a:prstGeom>
              <a:solidFill>
                <a:srgbClr val="3366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1" name="二等辺三角形 300">
                <a:extLst>
                  <a:ext uri="{FF2B5EF4-FFF2-40B4-BE49-F238E27FC236}">
                    <a16:creationId xmlns:a16="http://schemas.microsoft.com/office/drawing/2014/main" id="{C69DE6F3-C887-4463-9DB6-B59C100E1A4A}"/>
                  </a:ext>
                </a:extLst>
              </p:cNvPr>
              <p:cNvSpPr/>
              <p:nvPr/>
            </p:nvSpPr>
            <p:spPr>
              <a:xfrm>
                <a:off x="7737279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061EA43C-62BF-4EF1-9850-1714CA3CE1D8}"/>
                  </a:ext>
                </a:extLst>
              </p:cNvPr>
              <p:cNvSpPr/>
              <p:nvPr/>
            </p:nvSpPr>
            <p:spPr>
              <a:xfrm rot="5400000">
                <a:off x="5739292" y="7438231"/>
                <a:ext cx="4212000" cy="216025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3" name="二等辺三角形 302">
                <a:extLst>
                  <a:ext uri="{FF2B5EF4-FFF2-40B4-BE49-F238E27FC236}">
                    <a16:creationId xmlns:a16="http://schemas.microsoft.com/office/drawing/2014/main" id="{B255D196-9C53-4C53-9BFB-642C7DB9ED1E}"/>
                  </a:ext>
                </a:extLst>
              </p:cNvPr>
              <p:cNvSpPr/>
              <p:nvPr/>
            </p:nvSpPr>
            <p:spPr>
              <a:xfrm flipH="1">
                <a:off x="7809291" y="5006647"/>
                <a:ext cx="72000" cy="144000"/>
              </a:xfrm>
              <a:prstGeom prst="triangle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二等辺三角形 303">
                <a:extLst>
                  <a:ext uri="{FF2B5EF4-FFF2-40B4-BE49-F238E27FC236}">
                    <a16:creationId xmlns:a16="http://schemas.microsoft.com/office/drawing/2014/main" id="{F68CF5D3-7F6A-4F49-8A7D-2B9DFCDECF81}"/>
                  </a:ext>
                </a:extLst>
              </p:cNvPr>
              <p:cNvSpPr/>
              <p:nvPr/>
            </p:nvSpPr>
            <p:spPr>
              <a:xfrm>
                <a:off x="4959825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69DE92D3-AA1D-42BA-9B02-32C5FC3A370A}"/>
                  </a:ext>
                </a:extLst>
              </p:cNvPr>
              <p:cNvSpPr/>
              <p:nvPr/>
            </p:nvSpPr>
            <p:spPr>
              <a:xfrm rot="5400000">
                <a:off x="2961838" y="7438231"/>
                <a:ext cx="4212000" cy="216025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6" name="二等辺三角形 305">
                <a:extLst>
                  <a:ext uri="{FF2B5EF4-FFF2-40B4-BE49-F238E27FC236}">
                    <a16:creationId xmlns:a16="http://schemas.microsoft.com/office/drawing/2014/main" id="{B13EF461-B108-4D90-8188-B50AE84C1836}"/>
                  </a:ext>
                </a:extLst>
              </p:cNvPr>
              <p:cNvSpPr/>
              <p:nvPr/>
            </p:nvSpPr>
            <p:spPr>
              <a:xfrm flipH="1">
                <a:off x="5031837" y="5006647"/>
                <a:ext cx="72000" cy="144000"/>
              </a:xfrm>
              <a:prstGeom prst="triangle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7" name="二等辺三角形 306">
                <a:extLst>
                  <a:ext uri="{FF2B5EF4-FFF2-40B4-BE49-F238E27FC236}">
                    <a16:creationId xmlns:a16="http://schemas.microsoft.com/office/drawing/2014/main" id="{32375A91-986D-4391-BF61-DE97E67FECB7}"/>
                  </a:ext>
                </a:extLst>
              </p:cNvPr>
              <p:cNvSpPr/>
              <p:nvPr/>
            </p:nvSpPr>
            <p:spPr>
              <a:xfrm>
                <a:off x="4342613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F9F5FFF9-1823-40BA-8097-905E4856B297}"/>
                  </a:ext>
                </a:extLst>
              </p:cNvPr>
              <p:cNvSpPr/>
              <p:nvPr/>
            </p:nvSpPr>
            <p:spPr>
              <a:xfrm rot="5400000">
                <a:off x="2344626" y="7438231"/>
                <a:ext cx="4212000" cy="216025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二等辺三角形 308">
                <a:extLst>
                  <a:ext uri="{FF2B5EF4-FFF2-40B4-BE49-F238E27FC236}">
                    <a16:creationId xmlns:a16="http://schemas.microsoft.com/office/drawing/2014/main" id="{B8330EBF-B593-4474-8AA8-5A8EDC288DDA}"/>
                  </a:ext>
                </a:extLst>
              </p:cNvPr>
              <p:cNvSpPr/>
              <p:nvPr/>
            </p:nvSpPr>
            <p:spPr>
              <a:xfrm flipH="1">
                <a:off x="4414625" y="5006647"/>
                <a:ext cx="72000" cy="144000"/>
              </a:xfrm>
              <a:prstGeom prst="triangl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0" name="二等辺三角形 309">
                <a:extLst>
                  <a:ext uri="{FF2B5EF4-FFF2-40B4-BE49-F238E27FC236}">
                    <a16:creationId xmlns:a16="http://schemas.microsoft.com/office/drawing/2014/main" id="{FB23EB4E-5D22-4EA2-8A9A-2B5835F37E11}"/>
                  </a:ext>
                </a:extLst>
              </p:cNvPr>
              <p:cNvSpPr/>
              <p:nvPr/>
            </p:nvSpPr>
            <p:spPr>
              <a:xfrm>
                <a:off x="5885643" y="5006647"/>
                <a:ext cx="216024" cy="432048"/>
              </a:xfrm>
              <a:prstGeom prst="triangl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1" name="正方形/長方形 310">
                <a:extLst>
                  <a:ext uri="{FF2B5EF4-FFF2-40B4-BE49-F238E27FC236}">
                    <a16:creationId xmlns:a16="http://schemas.microsoft.com/office/drawing/2014/main" id="{1C285ED5-F397-476B-B1B0-2F09CBC46FA2}"/>
                  </a:ext>
                </a:extLst>
              </p:cNvPr>
              <p:cNvSpPr/>
              <p:nvPr/>
            </p:nvSpPr>
            <p:spPr>
              <a:xfrm rot="5400000">
                <a:off x="3887656" y="7438231"/>
                <a:ext cx="4212000" cy="2160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12" name="二等辺三角形 311">
                <a:extLst>
                  <a:ext uri="{FF2B5EF4-FFF2-40B4-BE49-F238E27FC236}">
                    <a16:creationId xmlns:a16="http://schemas.microsoft.com/office/drawing/2014/main" id="{DBD01736-B030-4E00-ADF8-62FED637AB77}"/>
                  </a:ext>
                </a:extLst>
              </p:cNvPr>
              <p:cNvSpPr/>
              <p:nvPr/>
            </p:nvSpPr>
            <p:spPr>
              <a:xfrm flipH="1">
                <a:off x="5957655" y="5006647"/>
                <a:ext cx="72000" cy="144000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0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2022-04-19T03:00:55Z</dcterms:modified>
</cp:coreProperties>
</file>