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3"/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D774F-0BD1-45B9-A103-01791D2B97C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3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E235C97-37B2-4146-BA14-9BA0E84A452D}"/>
              </a:ext>
            </a:extLst>
          </p:cNvPr>
          <p:cNvGrpSpPr/>
          <p:nvPr/>
        </p:nvGrpSpPr>
        <p:grpSpPr>
          <a:xfrm>
            <a:off x="213552" y="235280"/>
            <a:ext cx="6430897" cy="9410388"/>
            <a:chOff x="213552" y="235280"/>
            <a:chExt cx="6430897" cy="9410388"/>
          </a:xfrm>
        </p:grpSpPr>
        <p:sp>
          <p:nvSpPr>
            <p:cNvPr id="2" name="円/楕円 1"/>
            <p:cNvSpPr/>
            <p:nvPr/>
          </p:nvSpPr>
          <p:spPr>
            <a:xfrm>
              <a:off x="4310493" y="2609687"/>
              <a:ext cx="2268000" cy="2268000"/>
            </a:xfrm>
            <a:prstGeom prst="ellipse">
              <a:avLst/>
            </a:prstGeom>
            <a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14512" t="-708" r="-14564" b="-24358"/>
              </a:stretch>
            </a:blip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1894138" y="6773151"/>
              <a:ext cx="228270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ジュエリー・クリスマス！</a:t>
              </a:r>
              <a:endParaRPr lang="en-US" altLang="ja-JP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クリスマスを彩るプレゼントにぴったりのジュエリーを取り揃えて、皆様のお越しを心からお待ちしております。</a:t>
              </a:r>
            </a:p>
            <a:p>
              <a:pPr algn="just"/>
              <a:r>
                <a:rPr lang="ja-JP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20</a:t>
              </a:r>
              <a:r>
                <a:rPr lang="en-US" altLang="ja-JP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21</a:t>
              </a:r>
              <a:r>
                <a:rPr lang="ja-JP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.</a:t>
              </a:r>
              <a:r>
                <a:rPr lang="ja-JP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11.</a:t>
              </a:r>
              <a:r>
                <a:rPr lang="en-US" altLang="ja-JP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30tue</a:t>
              </a:r>
              <a:r>
                <a:rPr lang="ja-JP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～12.25</a:t>
              </a:r>
              <a:r>
                <a:rPr lang="en-US" altLang="ja-JP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sat</a:t>
              </a:r>
              <a:endParaRPr lang="ja-JP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849244" y="1260097"/>
              <a:ext cx="2661200" cy="1057588"/>
            </a:xfrm>
            <a:prstGeom prst="rect">
              <a:avLst/>
            </a:prstGeom>
          </p:spPr>
          <p:txBody>
            <a:bodyPr wrap="square" lIns="36000" tIns="36000" rIns="36000" bIns="36000" anchor="ctr" anchorCtr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ja-JP" sz="3200" b="1" dirty="0">
                  <a:solidFill>
                    <a:srgbClr val="1D4999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Jewelry</a:t>
              </a:r>
              <a:br>
                <a:rPr lang="en-US" altLang="ja-JP" sz="3200" b="1" dirty="0">
                  <a:solidFill>
                    <a:srgbClr val="1D4999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</a:br>
              <a:r>
                <a:rPr lang="ja-JP" altLang="en-US" sz="3200" b="1" dirty="0">
                  <a:solidFill>
                    <a:srgbClr val="1D4999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Christmas </a:t>
              </a:r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5839915" y="9061889"/>
              <a:ext cx="8045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SJK</a:t>
              </a:r>
              <a:endParaRPr lang="ja-JP" altLang="en-US" sz="2400" dirty="0">
                <a:latin typeface="Verdana" panose="020B0604030504040204" pitchFamily="34" charset="0"/>
                <a:ea typeface="メイリオ" panose="020B0604030504040204" pitchFamily="50" charset="-128"/>
                <a:cs typeface="Verdana" panose="020B0604030504040204" pitchFamily="34" charset="0"/>
              </a:endParaRPr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213552" y="1030169"/>
              <a:ext cx="688218" cy="692581"/>
              <a:chOff x="-1356803" y="1343657"/>
              <a:chExt cx="688218" cy="692581"/>
            </a:xfrm>
          </p:grpSpPr>
          <p:sp>
            <p:nvSpPr>
              <p:cNvPr id="269" name="涙形 268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70" name="涙形 269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71" name="涙形 270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72" name="涙形 271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65" name="涙形 264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66" name="涙形 265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67" name="涙形 266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68" name="涙形 267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59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13552" y="235280"/>
              <a:ext cx="688218" cy="697020"/>
              <a:chOff x="-1356803" y="307747"/>
              <a:chExt cx="688218" cy="697020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5" name="グループ化 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3" name="涙形 2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0" name="涙形 24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1" name="涙形 25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2" name="涙形 25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" name="グループ化 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253" name="涙形 25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涙形 25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5" name="涙形 25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6" name="涙形 25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73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276" name="グループ化 275"/>
            <p:cNvGrpSpPr/>
            <p:nvPr/>
          </p:nvGrpSpPr>
          <p:grpSpPr>
            <a:xfrm>
              <a:off x="213552" y="1819932"/>
              <a:ext cx="688218" cy="697020"/>
              <a:chOff x="-1356803" y="307747"/>
              <a:chExt cx="688218" cy="697020"/>
            </a:xfrm>
          </p:grpSpPr>
          <p:grpSp>
            <p:nvGrpSpPr>
              <p:cNvPr id="277" name="グループ化 276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279" name="グループ化 278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285" name="涙形 284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6" name="涙形 285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3" name="涙形 32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涙形 32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80" name="グループ化 279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281" name="涙形 280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2" name="涙形 281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3" name="涙形 282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涙形 283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78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25" name="グループ化 324"/>
            <p:cNvGrpSpPr/>
            <p:nvPr/>
          </p:nvGrpSpPr>
          <p:grpSpPr>
            <a:xfrm>
              <a:off x="213552" y="2615508"/>
              <a:ext cx="688218" cy="692581"/>
              <a:chOff x="-1356803" y="1343657"/>
              <a:chExt cx="688218" cy="692581"/>
            </a:xfrm>
          </p:grpSpPr>
          <p:sp>
            <p:nvSpPr>
              <p:cNvPr id="326" name="涙形 325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27" name="涙形 326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28" name="涙形 327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29" name="涙形 328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30" name="涙形 329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31" name="涙形 330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32" name="涙形 331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33" name="涙形 332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35" name="グループ化 334"/>
            <p:cNvGrpSpPr/>
            <p:nvPr/>
          </p:nvGrpSpPr>
          <p:grpSpPr>
            <a:xfrm>
              <a:off x="213552" y="3404584"/>
              <a:ext cx="688218" cy="697020"/>
              <a:chOff x="-1356803" y="307747"/>
              <a:chExt cx="688218" cy="697020"/>
            </a:xfrm>
          </p:grpSpPr>
          <p:grpSp>
            <p:nvGrpSpPr>
              <p:cNvPr id="336" name="グループ化 335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338" name="グループ化 337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344" name="涙形 343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涙形 344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涙形 345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7" name="涙形 346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9" name="グループ化 338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340" name="涙形 339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1" name="涙形 340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涙形 341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涙形 342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7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48" name="グループ化 347"/>
            <p:cNvGrpSpPr/>
            <p:nvPr/>
          </p:nvGrpSpPr>
          <p:grpSpPr>
            <a:xfrm>
              <a:off x="213552" y="4196911"/>
              <a:ext cx="688218" cy="692581"/>
              <a:chOff x="-1356803" y="1343657"/>
              <a:chExt cx="688218" cy="692581"/>
            </a:xfrm>
          </p:grpSpPr>
          <p:sp>
            <p:nvSpPr>
              <p:cNvPr id="349" name="涙形 348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0" name="涙形 349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1" name="涙形 350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2" name="涙形 351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3" name="涙形 352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4" name="涙形 353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5" name="涙形 354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6" name="涙形 355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57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58" name="グループ化 357"/>
            <p:cNvGrpSpPr/>
            <p:nvPr/>
          </p:nvGrpSpPr>
          <p:grpSpPr>
            <a:xfrm>
              <a:off x="213552" y="4989236"/>
              <a:ext cx="688218" cy="697020"/>
              <a:chOff x="-1356803" y="307747"/>
              <a:chExt cx="688218" cy="697020"/>
            </a:xfrm>
          </p:grpSpPr>
          <p:grpSp>
            <p:nvGrpSpPr>
              <p:cNvPr id="359" name="グループ化 358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361" name="グループ化 36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367" name="涙形 36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8" name="涙形 36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9" name="涙形 368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0" name="涙形 369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2" name="グループ化 36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363" name="涙形 36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4" name="涙形 36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涙形 36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6" name="涙形 36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6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71" name="グループ化 370"/>
            <p:cNvGrpSpPr/>
            <p:nvPr/>
          </p:nvGrpSpPr>
          <p:grpSpPr>
            <a:xfrm>
              <a:off x="213552" y="5781563"/>
              <a:ext cx="688218" cy="692581"/>
              <a:chOff x="-1356803" y="1343657"/>
              <a:chExt cx="688218" cy="692581"/>
            </a:xfrm>
          </p:grpSpPr>
          <p:sp>
            <p:nvSpPr>
              <p:cNvPr id="372" name="涙形 371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3" name="涙形 372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4" name="涙形 373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5" name="涙形 374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6" name="涙形 37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7" name="涙形 376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8" name="涙形 377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79" name="涙形 378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80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81" name="グループ化 380"/>
            <p:cNvGrpSpPr/>
            <p:nvPr/>
          </p:nvGrpSpPr>
          <p:grpSpPr>
            <a:xfrm>
              <a:off x="213552" y="6573888"/>
              <a:ext cx="688218" cy="697020"/>
              <a:chOff x="-1356803" y="307747"/>
              <a:chExt cx="688218" cy="697020"/>
            </a:xfrm>
          </p:grpSpPr>
          <p:grpSp>
            <p:nvGrpSpPr>
              <p:cNvPr id="382" name="グループ化 381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384" name="グループ化 383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390" name="涙形 389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1" name="涙形 390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2" name="涙形 391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3" name="涙形 392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85" name="グループ化 384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386" name="涙形 385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7" name="涙形 386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8" name="涙形 387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9" name="涙形 388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83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94" name="グループ化 393"/>
            <p:cNvGrpSpPr/>
            <p:nvPr/>
          </p:nvGrpSpPr>
          <p:grpSpPr>
            <a:xfrm>
              <a:off x="213552" y="7366215"/>
              <a:ext cx="688218" cy="692581"/>
              <a:chOff x="-1356803" y="1343657"/>
              <a:chExt cx="688218" cy="692581"/>
            </a:xfrm>
          </p:grpSpPr>
          <p:sp>
            <p:nvSpPr>
              <p:cNvPr id="395" name="涙形 394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96" name="涙形 395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97" name="涙形 396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98" name="涙形 397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399" name="涙形 398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00" name="涙形 39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04" name="涙形 403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05" name="涙形 404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06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407" name="グループ化 406"/>
            <p:cNvGrpSpPr/>
            <p:nvPr/>
          </p:nvGrpSpPr>
          <p:grpSpPr>
            <a:xfrm>
              <a:off x="213552" y="8158540"/>
              <a:ext cx="688218" cy="697020"/>
              <a:chOff x="-1356803" y="307747"/>
              <a:chExt cx="688218" cy="697020"/>
            </a:xfrm>
          </p:grpSpPr>
          <p:grpSp>
            <p:nvGrpSpPr>
              <p:cNvPr id="408" name="グループ化 407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410" name="グループ化 409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419" name="涙形 41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0" name="涙形 41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1" name="涙形 42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2" name="涙形 42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1" name="グループ化 410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412" name="涙形 411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3" name="涙形 412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4" name="涙形 413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5" name="涙形 414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09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423" name="グループ化 422"/>
            <p:cNvGrpSpPr/>
            <p:nvPr/>
          </p:nvGrpSpPr>
          <p:grpSpPr>
            <a:xfrm>
              <a:off x="213552" y="8950868"/>
              <a:ext cx="688218" cy="692581"/>
              <a:chOff x="-1356803" y="1343657"/>
              <a:chExt cx="688218" cy="692581"/>
            </a:xfrm>
          </p:grpSpPr>
          <p:sp>
            <p:nvSpPr>
              <p:cNvPr id="424" name="涙形 423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5" name="涙形 424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6" name="涙形 425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27" name="涙形 426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49" name="涙形 448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50" name="涙形 44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52" name="涙形 451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53" name="涙形 452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59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563" name="グループ化 562"/>
            <p:cNvGrpSpPr/>
            <p:nvPr/>
          </p:nvGrpSpPr>
          <p:grpSpPr>
            <a:xfrm>
              <a:off x="1028024" y="235281"/>
              <a:ext cx="688218" cy="692581"/>
              <a:chOff x="-1356803" y="1343657"/>
              <a:chExt cx="688218" cy="692581"/>
            </a:xfrm>
          </p:grpSpPr>
          <p:sp>
            <p:nvSpPr>
              <p:cNvPr id="564" name="涙形 563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65" name="涙形 564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86" name="涙形 585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87" name="涙形 586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596" name="涙形 59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00" name="涙形 59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01" name="涙形 600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02" name="涙形 601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12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613" name="グループ化 612"/>
            <p:cNvGrpSpPr/>
            <p:nvPr/>
          </p:nvGrpSpPr>
          <p:grpSpPr>
            <a:xfrm>
              <a:off x="1028024" y="2609009"/>
              <a:ext cx="688218" cy="697020"/>
              <a:chOff x="-1356803" y="307747"/>
              <a:chExt cx="688218" cy="697020"/>
            </a:xfrm>
          </p:grpSpPr>
          <p:grpSp>
            <p:nvGrpSpPr>
              <p:cNvPr id="614" name="グループ化 613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621" name="グループ化 62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637" name="涙形 63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8" name="涙形 63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7" name="涙形 656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8" name="涙形 657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2" name="グループ化 62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633" name="涙形 63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4" name="涙形 63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5" name="涙形 63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6" name="涙形 63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659" name="グループ化 658"/>
            <p:cNvGrpSpPr/>
            <p:nvPr/>
          </p:nvGrpSpPr>
          <p:grpSpPr>
            <a:xfrm>
              <a:off x="1028024" y="4194691"/>
              <a:ext cx="688218" cy="697020"/>
              <a:chOff x="-1356803" y="307747"/>
              <a:chExt cx="688218" cy="697020"/>
            </a:xfrm>
          </p:grpSpPr>
          <p:grpSp>
            <p:nvGrpSpPr>
              <p:cNvPr id="660" name="グループ化 659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662" name="グループ化 661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683" name="涙形 682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涙形 683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涙形 684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9" name="涙形 688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9" name="グループ化 668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671" name="涙形 670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2" name="涙形 671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6" name="涙形 675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涙形 681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61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690" name="グループ化 689"/>
            <p:cNvGrpSpPr/>
            <p:nvPr/>
          </p:nvGrpSpPr>
          <p:grpSpPr>
            <a:xfrm>
              <a:off x="1028024" y="4991456"/>
              <a:ext cx="688218" cy="692581"/>
              <a:chOff x="-1356803" y="1343657"/>
              <a:chExt cx="688218" cy="692581"/>
            </a:xfrm>
          </p:grpSpPr>
          <p:sp>
            <p:nvSpPr>
              <p:cNvPr id="691" name="涙形 690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2" name="涙形 691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3" name="涙形 692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4" name="涙形 693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5" name="涙形 694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6" name="涙形 695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7" name="涙形 696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8" name="涙形 697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99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00" name="グループ化 699"/>
            <p:cNvGrpSpPr/>
            <p:nvPr/>
          </p:nvGrpSpPr>
          <p:grpSpPr>
            <a:xfrm>
              <a:off x="1028024" y="3406804"/>
              <a:ext cx="688218" cy="692581"/>
              <a:chOff x="-1356803" y="1343657"/>
              <a:chExt cx="688218" cy="692581"/>
            </a:xfrm>
          </p:grpSpPr>
          <p:sp>
            <p:nvSpPr>
              <p:cNvPr id="701" name="涙形 700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2" name="涙形 701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3" name="涙形 702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4" name="涙形 703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5" name="涙形 704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6" name="涙形 705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7" name="涙形 706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8" name="涙形 707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9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10" name="グループ化 709"/>
            <p:cNvGrpSpPr/>
            <p:nvPr/>
          </p:nvGrpSpPr>
          <p:grpSpPr>
            <a:xfrm>
              <a:off x="1028024" y="5779343"/>
              <a:ext cx="688218" cy="697020"/>
              <a:chOff x="-1356803" y="307747"/>
              <a:chExt cx="688218" cy="697020"/>
            </a:xfrm>
          </p:grpSpPr>
          <p:grpSp>
            <p:nvGrpSpPr>
              <p:cNvPr id="711" name="グループ化 71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713" name="グループ化 71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719" name="涙形 71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0" name="涙形 71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1" name="涙形 72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2" name="涙形 72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4" name="グループ化 71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715" name="涙形 71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6" name="涙形 71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7" name="涙形 71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8" name="涙形 71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1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23" name="グループ化 722"/>
            <p:cNvGrpSpPr/>
            <p:nvPr/>
          </p:nvGrpSpPr>
          <p:grpSpPr>
            <a:xfrm>
              <a:off x="1028024" y="7363995"/>
              <a:ext cx="688218" cy="697020"/>
              <a:chOff x="-1356803" y="307747"/>
              <a:chExt cx="688218" cy="697020"/>
            </a:xfrm>
          </p:grpSpPr>
          <p:grpSp>
            <p:nvGrpSpPr>
              <p:cNvPr id="724" name="グループ化 723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726" name="グループ化 725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732" name="涙形 731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3" name="涙形 732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4" name="涙形 733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5" name="涙形 734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27" name="グループ化 726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728" name="涙形 727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9" name="涙形 728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0" name="涙形 729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1" name="涙形 730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25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36" name="グループ化 735"/>
            <p:cNvGrpSpPr/>
            <p:nvPr/>
          </p:nvGrpSpPr>
          <p:grpSpPr>
            <a:xfrm>
              <a:off x="1028024" y="8160760"/>
              <a:ext cx="688218" cy="692581"/>
              <a:chOff x="-1356803" y="1343657"/>
              <a:chExt cx="688218" cy="692581"/>
            </a:xfrm>
          </p:grpSpPr>
          <p:sp>
            <p:nvSpPr>
              <p:cNvPr id="737" name="涙形 736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38" name="涙形 737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39" name="涙形 738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0" name="涙形 739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1" name="涙形 740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2" name="涙形 741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3" name="涙形 742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4" name="涙形 743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5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46" name="グループ化 745"/>
            <p:cNvGrpSpPr/>
            <p:nvPr/>
          </p:nvGrpSpPr>
          <p:grpSpPr>
            <a:xfrm>
              <a:off x="1028024" y="6576108"/>
              <a:ext cx="688218" cy="692581"/>
              <a:chOff x="-1356803" y="1343657"/>
              <a:chExt cx="688218" cy="692581"/>
            </a:xfrm>
          </p:grpSpPr>
          <p:sp>
            <p:nvSpPr>
              <p:cNvPr id="747" name="涙形 746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8" name="涙形 747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49" name="涙形 748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0" name="涙形 749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1" name="涙形 750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2" name="涙形 751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3" name="涙形 752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4" name="涙形 753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55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56" name="グループ化 755"/>
            <p:cNvGrpSpPr/>
            <p:nvPr/>
          </p:nvGrpSpPr>
          <p:grpSpPr>
            <a:xfrm>
              <a:off x="1028024" y="8948648"/>
              <a:ext cx="688218" cy="697020"/>
              <a:chOff x="-1356803" y="307747"/>
              <a:chExt cx="688218" cy="697020"/>
            </a:xfrm>
          </p:grpSpPr>
          <p:grpSp>
            <p:nvGrpSpPr>
              <p:cNvPr id="757" name="グループ化 756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759" name="グループ化 758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765" name="涙形 764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6" name="涙形 765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7" name="涙形 766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8" name="涙形 767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0" name="グループ化 759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761" name="涙形 760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2" name="涙形 761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3" name="涙形 762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4" name="涙形 763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58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71" name="グループ化 770"/>
            <p:cNvGrpSpPr/>
            <p:nvPr/>
          </p:nvGrpSpPr>
          <p:grpSpPr>
            <a:xfrm>
              <a:off x="1842496" y="235280"/>
              <a:ext cx="688218" cy="697020"/>
              <a:chOff x="-1356803" y="307747"/>
              <a:chExt cx="688218" cy="697020"/>
            </a:xfrm>
          </p:grpSpPr>
          <p:grpSp>
            <p:nvGrpSpPr>
              <p:cNvPr id="887" name="グループ化 886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889" name="グループ化 888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895" name="涙形 894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6" name="涙形 895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7" name="涙形 896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8" name="涙形 897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90" name="グループ化 889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891" name="涙形 890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2" name="涙形 891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3" name="涙形 892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4" name="涙形 893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88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73" name="グループ化 772"/>
            <p:cNvGrpSpPr/>
            <p:nvPr/>
          </p:nvGrpSpPr>
          <p:grpSpPr>
            <a:xfrm>
              <a:off x="1842496" y="2615508"/>
              <a:ext cx="688218" cy="692581"/>
              <a:chOff x="-1356803" y="1343657"/>
              <a:chExt cx="688218" cy="692581"/>
            </a:xfrm>
          </p:grpSpPr>
          <p:sp>
            <p:nvSpPr>
              <p:cNvPr id="866" name="涙形 865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7" name="涙形 866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8" name="涙形 867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69" name="涙形 868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0" name="涙形 869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1" name="涙形 870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2" name="涙形 871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3" name="涙形 872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74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74" name="グループ化 773"/>
            <p:cNvGrpSpPr/>
            <p:nvPr/>
          </p:nvGrpSpPr>
          <p:grpSpPr>
            <a:xfrm>
              <a:off x="1842496" y="3404584"/>
              <a:ext cx="688218" cy="697020"/>
              <a:chOff x="-1356803" y="307747"/>
              <a:chExt cx="688218" cy="697020"/>
            </a:xfrm>
          </p:grpSpPr>
          <p:grpSp>
            <p:nvGrpSpPr>
              <p:cNvPr id="854" name="グループ化 853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856" name="グループ化 855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862" name="涙形 861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3" name="涙形 862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4" name="涙形 863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5" name="涙形 864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57" name="グループ化 856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858" name="涙形 857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9" name="涙形 858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0" name="涙形 859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1" name="涙形 860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55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75" name="グループ化 774"/>
            <p:cNvGrpSpPr/>
            <p:nvPr/>
          </p:nvGrpSpPr>
          <p:grpSpPr>
            <a:xfrm>
              <a:off x="1842496" y="4196911"/>
              <a:ext cx="688218" cy="692581"/>
              <a:chOff x="-1356803" y="1343657"/>
              <a:chExt cx="688218" cy="692581"/>
            </a:xfrm>
          </p:grpSpPr>
          <p:sp>
            <p:nvSpPr>
              <p:cNvPr id="845" name="涙形 844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46" name="涙形 845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47" name="涙形 846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48" name="涙形 847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49" name="涙形 848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50" name="涙形 84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51" name="涙形 850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52" name="涙形 851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53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76" name="グループ化 775"/>
            <p:cNvGrpSpPr/>
            <p:nvPr/>
          </p:nvGrpSpPr>
          <p:grpSpPr>
            <a:xfrm>
              <a:off x="1842496" y="4989236"/>
              <a:ext cx="688218" cy="697020"/>
              <a:chOff x="-1356803" y="307747"/>
              <a:chExt cx="688218" cy="697020"/>
            </a:xfrm>
          </p:grpSpPr>
          <p:grpSp>
            <p:nvGrpSpPr>
              <p:cNvPr id="833" name="グループ化 832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835" name="グループ化 83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841" name="涙形 840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2" name="涙形 841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3" name="涙形 84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4" name="涙形 84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36" name="グループ化 835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837" name="涙形 836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8" name="涙形 837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39" name="涙形 838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0" name="涙形 839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34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77" name="グループ化 776"/>
            <p:cNvGrpSpPr/>
            <p:nvPr/>
          </p:nvGrpSpPr>
          <p:grpSpPr>
            <a:xfrm>
              <a:off x="1842496" y="5781563"/>
              <a:ext cx="688218" cy="692581"/>
              <a:chOff x="-1356803" y="1343657"/>
              <a:chExt cx="688218" cy="692581"/>
            </a:xfrm>
          </p:grpSpPr>
          <p:sp>
            <p:nvSpPr>
              <p:cNvPr id="824" name="涙形 823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25" name="涙形 824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26" name="涙形 825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27" name="涙形 826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28" name="涙形 827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29" name="涙形 828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30" name="涙形 829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31" name="涙形 830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32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80" name="グループ化 779"/>
            <p:cNvGrpSpPr/>
            <p:nvPr/>
          </p:nvGrpSpPr>
          <p:grpSpPr>
            <a:xfrm>
              <a:off x="1842496" y="8158540"/>
              <a:ext cx="688218" cy="697020"/>
              <a:chOff x="-1356803" y="307747"/>
              <a:chExt cx="688218" cy="697020"/>
            </a:xfrm>
          </p:grpSpPr>
          <p:grpSp>
            <p:nvGrpSpPr>
              <p:cNvPr id="791" name="グループ化 79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793" name="グループ化 79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799" name="涙形 79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0" name="涙形 79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1" name="涙形 80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2" name="涙形 80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4" name="グループ化 79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795" name="涙形 79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6" name="涙形 79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7" name="涙形 79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8" name="涙形 79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79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781" name="グループ化 780"/>
            <p:cNvGrpSpPr/>
            <p:nvPr/>
          </p:nvGrpSpPr>
          <p:grpSpPr>
            <a:xfrm>
              <a:off x="1842496" y="8950868"/>
              <a:ext cx="688218" cy="692581"/>
              <a:chOff x="-1356803" y="1343657"/>
              <a:chExt cx="688218" cy="692581"/>
            </a:xfrm>
          </p:grpSpPr>
          <p:sp>
            <p:nvSpPr>
              <p:cNvPr id="782" name="涙形 781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3" name="涙形 782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4" name="涙形 783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5" name="涙形 784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6" name="涙形 78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7" name="涙形 786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8" name="涙形 787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89" name="涙形 788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90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1" name="グループ化 910"/>
            <p:cNvGrpSpPr/>
            <p:nvPr/>
          </p:nvGrpSpPr>
          <p:grpSpPr>
            <a:xfrm>
              <a:off x="2656968" y="235281"/>
              <a:ext cx="688218" cy="692581"/>
              <a:chOff x="-1356803" y="1343657"/>
              <a:chExt cx="688218" cy="692581"/>
            </a:xfrm>
          </p:grpSpPr>
          <p:sp>
            <p:nvSpPr>
              <p:cNvPr id="1017" name="涙形 1016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18" name="涙形 1017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19" name="涙形 1018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0" name="涙形 1019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1" name="涙形 1020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2" name="涙形 1021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3" name="涙形 1022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4" name="涙形 1023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25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2" name="グループ化 911"/>
            <p:cNvGrpSpPr/>
            <p:nvPr/>
          </p:nvGrpSpPr>
          <p:grpSpPr>
            <a:xfrm>
              <a:off x="2656968" y="2609009"/>
              <a:ext cx="688218" cy="697020"/>
              <a:chOff x="-1356803" y="307747"/>
              <a:chExt cx="688218" cy="697020"/>
            </a:xfrm>
          </p:grpSpPr>
          <p:grpSp>
            <p:nvGrpSpPr>
              <p:cNvPr id="1005" name="グループ化 1004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007" name="グループ化 1006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013" name="涙形 1012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4" name="涙形 1013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5" name="涙形 1014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6" name="涙形 1015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08" name="グループ化 1007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009" name="涙形 1008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0" name="涙形 1009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1" name="涙形 1010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12" name="涙形 1011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06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3" name="グループ化 912"/>
            <p:cNvGrpSpPr/>
            <p:nvPr/>
          </p:nvGrpSpPr>
          <p:grpSpPr>
            <a:xfrm>
              <a:off x="2656968" y="4194691"/>
              <a:ext cx="688218" cy="697020"/>
              <a:chOff x="-1356803" y="307747"/>
              <a:chExt cx="688218" cy="697020"/>
            </a:xfrm>
          </p:grpSpPr>
          <p:grpSp>
            <p:nvGrpSpPr>
              <p:cNvPr id="993" name="グループ化 992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995" name="グループ化 99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001" name="涙形 1000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2" name="涙形 1001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3" name="涙形 100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4" name="涙形 100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96" name="グループ化 995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997" name="涙形 996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8" name="涙形 997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99" name="涙形 998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00" name="涙形 999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994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4" name="グループ化 913"/>
            <p:cNvGrpSpPr/>
            <p:nvPr/>
          </p:nvGrpSpPr>
          <p:grpSpPr>
            <a:xfrm>
              <a:off x="2656968" y="4991456"/>
              <a:ext cx="688218" cy="692581"/>
              <a:chOff x="-1356803" y="1343657"/>
              <a:chExt cx="688218" cy="692581"/>
            </a:xfrm>
          </p:grpSpPr>
          <p:sp>
            <p:nvSpPr>
              <p:cNvPr id="984" name="涙形 983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5" name="涙形 984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6" name="涙形 985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7" name="涙形 986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8" name="涙形 987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9" name="涙形 988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90" name="涙形 989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91" name="涙形 990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92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5" name="グループ化 914"/>
            <p:cNvGrpSpPr/>
            <p:nvPr/>
          </p:nvGrpSpPr>
          <p:grpSpPr>
            <a:xfrm>
              <a:off x="2656968" y="3406804"/>
              <a:ext cx="688218" cy="692581"/>
              <a:chOff x="-1356803" y="1343657"/>
              <a:chExt cx="688218" cy="692581"/>
            </a:xfrm>
          </p:grpSpPr>
          <p:sp>
            <p:nvSpPr>
              <p:cNvPr id="975" name="涙形 974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76" name="涙形 975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77" name="涙形 976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78" name="涙形 977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79" name="涙形 978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0" name="涙形 97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1" name="涙形 980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2" name="涙形 981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3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6" name="グループ化 915"/>
            <p:cNvGrpSpPr/>
            <p:nvPr/>
          </p:nvGrpSpPr>
          <p:grpSpPr>
            <a:xfrm>
              <a:off x="2656968" y="5779343"/>
              <a:ext cx="688218" cy="697020"/>
              <a:chOff x="-1356803" y="307747"/>
              <a:chExt cx="688218" cy="697020"/>
            </a:xfrm>
          </p:grpSpPr>
          <p:grpSp>
            <p:nvGrpSpPr>
              <p:cNvPr id="963" name="グループ化 962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965" name="グループ化 96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971" name="涙形 970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2" name="涙形 971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3" name="涙形 97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4" name="涙形 97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66" name="グループ化 965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967" name="涙形 966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8" name="涙形 967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9" name="涙形 968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0" name="涙形 969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964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18" name="グループ化 917"/>
            <p:cNvGrpSpPr/>
            <p:nvPr/>
          </p:nvGrpSpPr>
          <p:grpSpPr>
            <a:xfrm>
              <a:off x="2656968" y="8160760"/>
              <a:ext cx="688218" cy="692581"/>
              <a:chOff x="-1356803" y="1343657"/>
              <a:chExt cx="688218" cy="692581"/>
            </a:xfrm>
          </p:grpSpPr>
          <p:sp>
            <p:nvSpPr>
              <p:cNvPr id="942" name="涙形 941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3" name="涙形 942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4" name="涙形 943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5" name="涙形 944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6" name="涙形 94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7" name="涙形 946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8" name="涙形 947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9" name="涙形 948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50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920" name="グループ化 919"/>
            <p:cNvGrpSpPr/>
            <p:nvPr/>
          </p:nvGrpSpPr>
          <p:grpSpPr>
            <a:xfrm>
              <a:off x="2656968" y="8948648"/>
              <a:ext cx="688218" cy="697020"/>
              <a:chOff x="-1356803" y="307747"/>
              <a:chExt cx="688218" cy="697020"/>
            </a:xfrm>
          </p:grpSpPr>
          <p:grpSp>
            <p:nvGrpSpPr>
              <p:cNvPr id="921" name="グループ化 92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923" name="グループ化 92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929" name="涙形 92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0" name="涙形 92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1" name="涙形 93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2" name="涙形 93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4" name="グループ化 92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925" name="涙形 92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涙形 92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7" name="涙形 92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8" name="涙形 92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92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48" name="グループ化 1047"/>
            <p:cNvGrpSpPr/>
            <p:nvPr/>
          </p:nvGrpSpPr>
          <p:grpSpPr>
            <a:xfrm>
              <a:off x="3471440" y="1030169"/>
              <a:ext cx="688218" cy="692581"/>
              <a:chOff x="-1356803" y="1343657"/>
              <a:chExt cx="688218" cy="692581"/>
            </a:xfrm>
          </p:grpSpPr>
          <p:sp>
            <p:nvSpPr>
              <p:cNvPr id="1177" name="涙形 1176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8" name="涙形 1177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79" name="涙形 1178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0" name="涙形 1179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1" name="涙形 1180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2" name="涙形 1181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3" name="涙形 1182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4" name="涙形 1183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85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49" name="グループ化 1048"/>
            <p:cNvGrpSpPr/>
            <p:nvPr/>
          </p:nvGrpSpPr>
          <p:grpSpPr>
            <a:xfrm>
              <a:off x="3471440" y="235280"/>
              <a:ext cx="688218" cy="697020"/>
              <a:chOff x="-1356803" y="307747"/>
              <a:chExt cx="688218" cy="697020"/>
            </a:xfrm>
          </p:grpSpPr>
          <p:grpSp>
            <p:nvGrpSpPr>
              <p:cNvPr id="1165" name="グループ化 1164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167" name="グループ化 1166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173" name="涙形 1172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4" name="涙形 1173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5" name="涙形 1174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6" name="涙形 1175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68" name="グループ化 1167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169" name="涙形 1168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0" name="涙形 1169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1" name="涙形 1170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2" name="涙形 1171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66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0" name="グループ化 1049"/>
            <p:cNvGrpSpPr/>
            <p:nvPr/>
          </p:nvGrpSpPr>
          <p:grpSpPr>
            <a:xfrm>
              <a:off x="3471440" y="1819932"/>
              <a:ext cx="688218" cy="697020"/>
              <a:chOff x="-1356803" y="307747"/>
              <a:chExt cx="688218" cy="697020"/>
            </a:xfrm>
          </p:grpSpPr>
          <p:grpSp>
            <p:nvGrpSpPr>
              <p:cNvPr id="1153" name="グループ化 1152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155" name="グループ化 115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161" name="涙形 1160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2" name="涙形 1161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3" name="涙形 116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4" name="涙形 116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56" name="グループ化 1155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157" name="涙形 1156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8" name="涙形 1157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9" name="涙形 1158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0" name="涙形 1159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54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1" name="グループ化 1050"/>
            <p:cNvGrpSpPr/>
            <p:nvPr/>
          </p:nvGrpSpPr>
          <p:grpSpPr>
            <a:xfrm>
              <a:off x="3471440" y="2615508"/>
              <a:ext cx="688218" cy="692581"/>
              <a:chOff x="-1356803" y="1343657"/>
              <a:chExt cx="688218" cy="692581"/>
            </a:xfrm>
          </p:grpSpPr>
          <p:sp>
            <p:nvSpPr>
              <p:cNvPr id="1144" name="涙形 1143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45" name="涙形 1144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46" name="涙形 1145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47" name="涙形 1146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48" name="涙形 1147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49" name="涙形 1148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50" name="涙形 1149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51" name="涙形 1150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52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2" name="グループ化 1051"/>
            <p:cNvGrpSpPr/>
            <p:nvPr/>
          </p:nvGrpSpPr>
          <p:grpSpPr>
            <a:xfrm>
              <a:off x="3471440" y="3404584"/>
              <a:ext cx="688218" cy="697020"/>
              <a:chOff x="-1356803" y="307747"/>
              <a:chExt cx="688218" cy="697020"/>
            </a:xfrm>
          </p:grpSpPr>
          <p:grpSp>
            <p:nvGrpSpPr>
              <p:cNvPr id="1132" name="グループ化 1131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134" name="グループ化 1133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140" name="涙形 1139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1" name="涙形 1140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2" name="涙形 1141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43" name="涙形 1142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35" name="グループ化 1134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136" name="涙形 1135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7" name="涙形 1136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8" name="涙形 1137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39" name="涙形 1138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33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3" name="グループ化 1052"/>
            <p:cNvGrpSpPr/>
            <p:nvPr/>
          </p:nvGrpSpPr>
          <p:grpSpPr>
            <a:xfrm>
              <a:off x="3471440" y="4196911"/>
              <a:ext cx="688218" cy="692581"/>
              <a:chOff x="-1356803" y="1343657"/>
              <a:chExt cx="688218" cy="692581"/>
            </a:xfrm>
          </p:grpSpPr>
          <p:sp>
            <p:nvSpPr>
              <p:cNvPr id="1123" name="涙形 1122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4" name="涙形 1123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5" name="涙形 1124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6" name="涙形 1125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7" name="涙形 1126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8" name="涙形 1127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29" name="涙形 1128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30" name="涙形 1129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31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4" name="グループ化 1053"/>
            <p:cNvGrpSpPr/>
            <p:nvPr/>
          </p:nvGrpSpPr>
          <p:grpSpPr>
            <a:xfrm>
              <a:off x="3471440" y="4989236"/>
              <a:ext cx="688218" cy="697020"/>
              <a:chOff x="-1356803" y="307747"/>
              <a:chExt cx="688218" cy="697020"/>
            </a:xfrm>
          </p:grpSpPr>
          <p:grpSp>
            <p:nvGrpSpPr>
              <p:cNvPr id="1111" name="グループ化 111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113" name="グループ化 111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119" name="涙形 111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0" name="涙形 111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1" name="涙形 112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22" name="涙形 112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14" name="グループ化 111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115" name="涙形 111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6" name="涙形 111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7" name="涙形 111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18" name="涙形 111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1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5" name="グループ化 1054"/>
            <p:cNvGrpSpPr/>
            <p:nvPr/>
          </p:nvGrpSpPr>
          <p:grpSpPr>
            <a:xfrm>
              <a:off x="3471440" y="5781563"/>
              <a:ext cx="688218" cy="692581"/>
              <a:chOff x="-1356803" y="1343657"/>
              <a:chExt cx="688218" cy="692581"/>
            </a:xfrm>
          </p:grpSpPr>
          <p:sp>
            <p:nvSpPr>
              <p:cNvPr id="1102" name="涙形 1101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3" name="涙形 1102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4" name="涙形 1103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5" name="涙形 1104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6" name="涙形 110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7" name="涙形 1106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8" name="涙形 1107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09" name="涙形 1108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10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8" name="グループ化 1057"/>
            <p:cNvGrpSpPr/>
            <p:nvPr/>
          </p:nvGrpSpPr>
          <p:grpSpPr>
            <a:xfrm>
              <a:off x="3471440" y="8158540"/>
              <a:ext cx="688218" cy="697020"/>
              <a:chOff x="-1356803" y="307747"/>
              <a:chExt cx="688218" cy="697020"/>
            </a:xfrm>
          </p:grpSpPr>
          <p:grpSp>
            <p:nvGrpSpPr>
              <p:cNvPr id="1069" name="グループ化 1068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071" name="グループ化 107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077" name="涙形 107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8" name="涙形 107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9" name="涙形 1078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0" name="涙形 1079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72" name="グループ化 107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073" name="涙形 107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4" name="涙形 107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5" name="涙形 107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6" name="涙形 107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07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59" name="グループ化 1058"/>
            <p:cNvGrpSpPr/>
            <p:nvPr/>
          </p:nvGrpSpPr>
          <p:grpSpPr>
            <a:xfrm>
              <a:off x="3471440" y="8950868"/>
              <a:ext cx="688218" cy="692581"/>
              <a:chOff x="-1356803" y="1343657"/>
              <a:chExt cx="688218" cy="692581"/>
            </a:xfrm>
          </p:grpSpPr>
          <p:sp>
            <p:nvSpPr>
              <p:cNvPr id="1060" name="涙形 1059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1" name="涙形 1060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2" name="涙形 1061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3" name="涙形 1062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4" name="涙形 1063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5" name="涙形 1064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6" name="涙形 1065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7" name="涙形 1066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68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87" name="グループ化 1186"/>
            <p:cNvGrpSpPr/>
            <p:nvPr/>
          </p:nvGrpSpPr>
          <p:grpSpPr>
            <a:xfrm>
              <a:off x="4285912" y="1025044"/>
              <a:ext cx="688218" cy="697020"/>
              <a:chOff x="-1356803" y="307747"/>
              <a:chExt cx="688218" cy="697020"/>
            </a:xfrm>
          </p:grpSpPr>
          <p:grpSp>
            <p:nvGrpSpPr>
              <p:cNvPr id="1313" name="グループ化 1312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315" name="グループ化 131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321" name="涙形 1320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2" name="涙形 1321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3" name="涙形 132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4" name="涙形 132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16" name="グループ化 1315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317" name="涙形 1316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8" name="涙形 1317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9" name="涙形 1318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0" name="涙形 1319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314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88" name="グループ化 1187"/>
            <p:cNvGrpSpPr/>
            <p:nvPr/>
          </p:nvGrpSpPr>
          <p:grpSpPr>
            <a:xfrm>
              <a:off x="4285912" y="1822152"/>
              <a:ext cx="688218" cy="692581"/>
              <a:chOff x="-1356803" y="1343657"/>
              <a:chExt cx="688218" cy="692581"/>
            </a:xfrm>
          </p:grpSpPr>
          <p:sp>
            <p:nvSpPr>
              <p:cNvPr id="1304" name="涙形 1303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5" name="涙形 1304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6" name="涙形 1305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7" name="涙形 1306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8" name="涙形 1307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9" name="涙形 1308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0" name="涙形 1309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1" name="涙形 1310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12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89" name="グループ化 1188"/>
            <p:cNvGrpSpPr/>
            <p:nvPr/>
          </p:nvGrpSpPr>
          <p:grpSpPr>
            <a:xfrm>
              <a:off x="4285912" y="235281"/>
              <a:ext cx="688218" cy="692581"/>
              <a:chOff x="-1356803" y="1343657"/>
              <a:chExt cx="688218" cy="692581"/>
            </a:xfrm>
          </p:grpSpPr>
          <p:sp>
            <p:nvSpPr>
              <p:cNvPr id="1295" name="涙形 1294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6" name="涙形 1295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7" name="涙形 1296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8" name="涙形 1297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99" name="涙形 1298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0" name="涙形 129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1" name="涙形 1300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2" name="涙形 1301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03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92" name="グループ化 1191"/>
            <p:cNvGrpSpPr/>
            <p:nvPr/>
          </p:nvGrpSpPr>
          <p:grpSpPr>
            <a:xfrm>
              <a:off x="4285912" y="4991456"/>
              <a:ext cx="688218" cy="692581"/>
              <a:chOff x="-1356803" y="1343657"/>
              <a:chExt cx="688218" cy="692581"/>
            </a:xfrm>
          </p:grpSpPr>
          <p:sp>
            <p:nvSpPr>
              <p:cNvPr id="1262" name="涙形 1261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3" name="涙形 1262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4" name="涙形 1263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5" name="涙形 1264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6" name="涙形 126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7" name="涙形 1266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8" name="涙形 1267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69" name="涙形 1268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70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94" name="グループ化 1193"/>
            <p:cNvGrpSpPr/>
            <p:nvPr/>
          </p:nvGrpSpPr>
          <p:grpSpPr>
            <a:xfrm>
              <a:off x="4285912" y="5779343"/>
              <a:ext cx="688218" cy="697020"/>
              <a:chOff x="-1356803" y="307747"/>
              <a:chExt cx="688218" cy="697020"/>
            </a:xfrm>
          </p:grpSpPr>
          <p:grpSp>
            <p:nvGrpSpPr>
              <p:cNvPr id="1241" name="グループ化 124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243" name="グループ化 124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249" name="涙形 124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0" name="涙形 124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1" name="涙形 125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52" name="涙形 125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44" name="グループ化 124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245" name="涙形 124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6" name="涙形 124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7" name="涙形 124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8" name="涙形 124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4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95" name="グループ化 1194"/>
            <p:cNvGrpSpPr/>
            <p:nvPr/>
          </p:nvGrpSpPr>
          <p:grpSpPr>
            <a:xfrm>
              <a:off x="4285912" y="7363995"/>
              <a:ext cx="688218" cy="697020"/>
              <a:chOff x="-1356803" y="307747"/>
              <a:chExt cx="688218" cy="697020"/>
            </a:xfrm>
          </p:grpSpPr>
          <p:grpSp>
            <p:nvGrpSpPr>
              <p:cNvPr id="1229" name="グループ化 1228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231" name="グループ化 123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237" name="涙形 123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8" name="涙形 123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9" name="涙形 1238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40" name="涙形 1239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32" name="グループ化 123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233" name="涙形 123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4" name="涙形 123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5" name="涙形 123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36" name="涙形 123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3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96" name="グループ化 1195"/>
            <p:cNvGrpSpPr/>
            <p:nvPr/>
          </p:nvGrpSpPr>
          <p:grpSpPr>
            <a:xfrm>
              <a:off x="4285912" y="8160760"/>
              <a:ext cx="688218" cy="692581"/>
              <a:chOff x="-1356803" y="1343657"/>
              <a:chExt cx="688218" cy="692581"/>
            </a:xfrm>
          </p:grpSpPr>
          <p:sp>
            <p:nvSpPr>
              <p:cNvPr id="1220" name="涙形 1219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1" name="涙形 1220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2" name="涙形 1221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3" name="涙形 1222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4" name="涙形 1223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5" name="涙形 1224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6" name="涙形 1225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7" name="涙形 1226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28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97" name="グループ化 1196"/>
            <p:cNvGrpSpPr/>
            <p:nvPr/>
          </p:nvGrpSpPr>
          <p:grpSpPr>
            <a:xfrm>
              <a:off x="4285912" y="6576108"/>
              <a:ext cx="688218" cy="692581"/>
              <a:chOff x="-1356803" y="1343657"/>
              <a:chExt cx="688218" cy="692581"/>
            </a:xfrm>
          </p:grpSpPr>
          <p:sp>
            <p:nvSpPr>
              <p:cNvPr id="1211" name="涙形 1210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2" name="涙形 1211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3" name="涙形 1212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4" name="涙形 1213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5" name="涙形 1214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6" name="涙形 1215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7" name="涙形 1216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8" name="涙形 1217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219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198" name="グループ化 1197"/>
            <p:cNvGrpSpPr/>
            <p:nvPr/>
          </p:nvGrpSpPr>
          <p:grpSpPr>
            <a:xfrm>
              <a:off x="4285912" y="8948648"/>
              <a:ext cx="688218" cy="697020"/>
              <a:chOff x="-1356803" y="307747"/>
              <a:chExt cx="688218" cy="697020"/>
            </a:xfrm>
          </p:grpSpPr>
          <p:grpSp>
            <p:nvGrpSpPr>
              <p:cNvPr id="1199" name="グループ化 1198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201" name="グループ化 120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207" name="涙形 120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8" name="涙形 120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9" name="涙形 1208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0" name="涙形 1209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02" name="グループ化 120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203" name="涙形 120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4" name="涙形 120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5" name="涙形 120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06" name="涙形 120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20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26" name="グループ化 1325"/>
            <p:cNvGrpSpPr/>
            <p:nvPr/>
          </p:nvGrpSpPr>
          <p:grpSpPr>
            <a:xfrm>
              <a:off x="5100384" y="1030169"/>
              <a:ext cx="688218" cy="692581"/>
              <a:chOff x="-1356803" y="1343657"/>
              <a:chExt cx="688218" cy="692581"/>
            </a:xfrm>
          </p:grpSpPr>
          <p:sp>
            <p:nvSpPr>
              <p:cNvPr id="1455" name="涙形 1454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6" name="涙形 1455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7" name="涙形 1456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8" name="涙形 1457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59" name="涙形 1458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0" name="涙形 1459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1" name="涙形 1460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2" name="涙形 1461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63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27" name="グループ化 1326"/>
            <p:cNvGrpSpPr/>
            <p:nvPr/>
          </p:nvGrpSpPr>
          <p:grpSpPr>
            <a:xfrm>
              <a:off x="5100384" y="235280"/>
              <a:ext cx="688218" cy="697020"/>
              <a:chOff x="-1356803" y="307747"/>
              <a:chExt cx="688218" cy="697020"/>
            </a:xfrm>
          </p:grpSpPr>
          <p:grpSp>
            <p:nvGrpSpPr>
              <p:cNvPr id="1443" name="グループ化 1442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445" name="グループ化 1444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451" name="涙形 1450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2" name="涙形 1451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3" name="涙形 1452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4" name="涙形 1453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46" name="グループ化 1445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447" name="涙形 1446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8" name="涙形 1447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9" name="涙形 1448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0" name="涙形 1449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44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28" name="グループ化 1327"/>
            <p:cNvGrpSpPr/>
            <p:nvPr/>
          </p:nvGrpSpPr>
          <p:grpSpPr>
            <a:xfrm>
              <a:off x="5100384" y="1819932"/>
              <a:ext cx="688218" cy="697020"/>
              <a:chOff x="-1356803" y="307747"/>
              <a:chExt cx="688218" cy="697020"/>
            </a:xfrm>
          </p:grpSpPr>
          <p:grpSp>
            <p:nvGrpSpPr>
              <p:cNvPr id="1431" name="グループ化 143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433" name="グループ化 143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439" name="涙形 143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0" name="涙形 143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1" name="涙形 144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2" name="涙形 144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34" name="グループ化 143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435" name="涙形 143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6" name="涙形 143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7" name="涙形 143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8" name="涙形 143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3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2" name="グループ化 1331"/>
            <p:cNvGrpSpPr/>
            <p:nvPr/>
          </p:nvGrpSpPr>
          <p:grpSpPr>
            <a:xfrm>
              <a:off x="5100384" y="4989236"/>
              <a:ext cx="688218" cy="697020"/>
              <a:chOff x="-1356803" y="307747"/>
              <a:chExt cx="688218" cy="697020"/>
            </a:xfrm>
          </p:grpSpPr>
          <p:grpSp>
            <p:nvGrpSpPr>
              <p:cNvPr id="1389" name="グループ化 1388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391" name="グループ化 139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397" name="涙形 139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8" name="涙形 139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9" name="涙形 1398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0" name="涙形 1399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92" name="グループ化 139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393" name="涙形 139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4" name="涙形 139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5" name="涙形 139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6" name="涙形 139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39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3" name="グループ化 1332"/>
            <p:cNvGrpSpPr/>
            <p:nvPr/>
          </p:nvGrpSpPr>
          <p:grpSpPr>
            <a:xfrm>
              <a:off x="5100384" y="5781563"/>
              <a:ext cx="688218" cy="692581"/>
              <a:chOff x="-1356803" y="1343657"/>
              <a:chExt cx="688218" cy="692581"/>
            </a:xfrm>
          </p:grpSpPr>
          <p:sp>
            <p:nvSpPr>
              <p:cNvPr id="1380" name="涙形 1379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1" name="涙形 1380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2" name="涙形 1381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3" name="涙形 1382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4" name="涙形 1383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5" name="涙形 1384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6" name="涙形 1385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7" name="涙形 1386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88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4" name="グループ化 1333"/>
            <p:cNvGrpSpPr/>
            <p:nvPr/>
          </p:nvGrpSpPr>
          <p:grpSpPr>
            <a:xfrm>
              <a:off x="5100384" y="6573888"/>
              <a:ext cx="688218" cy="697020"/>
              <a:chOff x="-1356803" y="307747"/>
              <a:chExt cx="688218" cy="697020"/>
            </a:xfrm>
          </p:grpSpPr>
          <p:grpSp>
            <p:nvGrpSpPr>
              <p:cNvPr id="1368" name="グループ化 1367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370" name="グループ化 1369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376" name="涙形 1375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7" name="涙形 1376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8" name="涙形 1377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9" name="涙形 1378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71" name="グループ化 1370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372" name="涙形 1371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3" name="涙形 1372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4" name="涙形 1373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5" name="涙形 1374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369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5" name="グループ化 1334"/>
            <p:cNvGrpSpPr/>
            <p:nvPr/>
          </p:nvGrpSpPr>
          <p:grpSpPr>
            <a:xfrm>
              <a:off x="5100384" y="7366215"/>
              <a:ext cx="688218" cy="692581"/>
              <a:chOff x="-1356803" y="1343657"/>
              <a:chExt cx="688218" cy="692581"/>
            </a:xfrm>
          </p:grpSpPr>
          <p:sp>
            <p:nvSpPr>
              <p:cNvPr id="1359" name="涙形 1358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0" name="涙形 1359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1" name="涙形 1360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2" name="涙形 1361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3" name="涙形 1362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4" name="涙形 1363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5" name="涙形 1364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6" name="涙形 1365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67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6" name="グループ化 1335"/>
            <p:cNvGrpSpPr/>
            <p:nvPr/>
          </p:nvGrpSpPr>
          <p:grpSpPr>
            <a:xfrm>
              <a:off x="5100384" y="8158540"/>
              <a:ext cx="688218" cy="697020"/>
              <a:chOff x="-1356803" y="307747"/>
              <a:chExt cx="688218" cy="697020"/>
            </a:xfrm>
          </p:grpSpPr>
          <p:grpSp>
            <p:nvGrpSpPr>
              <p:cNvPr id="1347" name="グループ化 1346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349" name="グループ化 1348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355" name="涙形 1354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6" name="涙形 1355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7" name="涙形 1356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8" name="涙形 1357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0" name="グループ化 1349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351" name="涙形 1350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2" name="涙形 1351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3" name="涙形 1352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4" name="涙形 1353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348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337" name="グループ化 1336"/>
            <p:cNvGrpSpPr/>
            <p:nvPr/>
          </p:nvGrpSpPr>
          <p:grpSpPr>
            <a:xfrm>
              <a:off x="5100384" y="8950868"/>
              <a:ext cx="688218" cy="692581"/>
              <a:chOff x="-1356803" y="1343657"/>
              <a:chExt cx="688218" cy="692581"/>
            </a:xfrm>
          </p:grpSpPr>
          <p:sp>
            <p:nvSpPr>
              <p:cNvPr id="1338" name="涙形 1337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39" name="涙形 1338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0" name="涙形 1339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1" name="涙形 1340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2" name="涙形 1341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3" name="涙形 1342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4" name="涙形 1343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5" name="涙形 1344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346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65" name="グループ化 1464"/>
            <p:cNvGrpSpPr/>
            <p:nvPr/>
          </p:nvGrpSpPr>
          <p:grpSpPr>
            <a:xfrm>
              <a:off x="5914854" y="1025044"/>
              <a:ext cx="688218" cy="697020"/>
              <a:chOff x="-1356803" y="307747"/>
              <a:chExt cx="688218" cy="697020"/>
            </a:xfrm>
          </p:grpSpPr>
          <p:grpSp>
            <p:nvGrpSpPr>
              <p:cNvPr id="1591" name="グループ化 1590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593" name="グループ化 1592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599" name="涙形 1598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0" name="涙形 1599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1" name="涙形 1600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2" name="涙形 1601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94" name="グループ化 1593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595" name="涙形 1594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6" name="涙形 1595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7" name="涙形 1596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98" name="涙形 1597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92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66" name="グループ化 1465"/>
            <p:cNvGrpSpPr/>
            <p:nvPr/>
          </p:nvGrpSpPr>
          <p:grpSpPr>
            <a:xfrm>
              <a:off x="5914854" y="1822152"/>
              <a:ext cx="688218" cy="692581"/>
              <a:chOff x="-1356803" y="1343657"/>
              <a:chExt cx="688218" cy="692581"/>
            </a:xfrm>
          </p:grpSpPr>
          <p:sp>
            <p:nvSpPr>
              <p:cNvPr id="1582" name="涙形 1581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3" name="涙形 1582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4" name="涙形 1583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5" name="涙形 1584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6" name="涙形 1585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7" name="涙形 1586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8" name="涙形 1587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9" name="涙形 1588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90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67" name="グループ化 1466"/>
            <p:cNvGrpSpPr/>
            <p:nvPr/>
          </p:nvGrpSpPr>
          <p:grpSpPr>
            <a:xfrm>
              <a:off x="5914854" y="235281"/>
              <a:ext cx="688218" cy="692581"/>
              <a:chOff x="-1356803" y="1343657"/>
              <a:chExt cx="688218" cy="692581"/>
            </a:xfrm>
          </p:grpSpPr>
          <p:sp>
            <p:nvSpPr>
              <p:cNvPr id="1573" name="涙形 1572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4" name="涙形 1573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5" name="涙形 1574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6" name="涙形 1575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7" name="涙形 1576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8" name="涙形 1577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79" name="涙形 1578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0" name="涙形 1579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81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70" name="グループ化 1469"/>
            <p:cNvGrpSpPr/>
            <p:nvPr/>
          </p:nvGrpSpPr>
          <p:grpSpPr>
            <a:xfrm>
              <a:off x="5914854" y="4991456"/>
              <a:ext cx="688218" cy="692581"/>
              <a:chOff x="-1356803" y="1343657"/>
              <a:chExt cx="688218" cy="692581"/>
            </a:xfrm>
          </p:grpSpPr>
          <p:sp>
            <p:nvSpPr>
              <p:cNvPr id="1540" name="涙形 1539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1" name="涙形 1540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2" name="涙形 1541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3" name="涙形 1542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4" name="涙形 1543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5" name="涙形 1544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6" name="涙形 1545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7" name="涙形 1546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48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72" name="グループ化 1471"/>
            <p:cNvGrpSpPr/>
            <p:nvPr/>
          </p:nvGrpSpPr>
          <p:grpSpPr>
            <a:xfrm>
              <a:off x="5914854" y="5779343"/>
              <a:ext cx="688218" cy="697020"/>
              <a:chOff x="-1356803" y="307747"/>
              <a:chExt cx="688218" cy="697020"/>
            </a:xfrm>
          </p:grpSpPr>
          <p:grpSp>
            <p:nvGrpSpPr>
              <p:cNvPr id="1519" name="グループ化 1518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521" name="グループ化 1520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527" name="涙形 1526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8" name="涙形 1527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9" name="涙形 1528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0" name="涙形 1529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2" name="グループ化 1521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523" name="涙形 1522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4" name="涙形 1523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5" name="涙形 1524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6" name="涙形 1525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20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73" name="グループ化 1472"/>
            <p:cNvGrpSpPr/>
            <p:nvPr/>
          </p:nvGrpSpPr>
          <p:grpSpPr>
            <a:xfrm>
              <a:off x="5914854" y="7363995"/>
              <a:ext cx="688218" cy="697020"/>
              <a:chOff x="-1356803" y="307747"/>
              <a:chExt cx="688218" cy="697020"/>
            </a:xfrm>
          </p:grpSpPr>
          <p:grpSp>
            <p:nvGrpSpPr>
              <p:cNvPr id="1507" name="グループ化 1506"/>
              <p:cNvGrpSpPr/>
              <p:nvPr/>
            </p:nvGrpSpPr>
            <p:grpSpPr>
              <a:xfrm>
                <a:off x="-1356803" y="307747"/>
                <a:ext cx="688218" cy="697020"/>
                <a:chOff x="-1356803" y="307747"/>
                <a:chExt cx="688218" cy="697020"/>
              </a:xfrm>
            </p:grpSpPr>
            <p:grpSp>
              <p:nvGrpSpPr>
                <p:cNvPr id="1509" name="グループ化 1508"/>
                <p:cNvGrpSpPr/>
                <p:nvPr/>
              </p:nvGrpSpPr>
              <p:grpSpPr>
                <a:xfrm>
                  <a:off x="-1356803" y="312186"/>
                  <a:ext cx="688218" cy="692581"/>
                  <a:chOff x="-1356803" y="312186"/>
                  <a:chExt cx="688218" cy="692581"/>
                </a:xfrm>
              </p:grpSpPr>
              <p:sp>
                <p:nvSpPr>
                  <p:cNvPr id="1515" name="涙形 1514"/>
                  <p:cNvSpPr/>
                  <p:nvPr/>
                </p:nvSpPr>
                <p:spPr>
                  <a:xfrm rot="8100000">
                    <a:off x="-1119252" y="31218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6" name="涙形 1515"/>
                  <p:cNvSpPr/>
                  <p:nvPr/>
                </p:nvSpPr>
                <p:spPr>
                  <a:xfrm rot="13500000" flipV="1">
                    <a:off x="-1119252" y="78876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7" name="涙形 1516"/>
                  <p:cNvSpPr/>
                  <p:nvPr/>
                </p:nvSpPr>
                <p:spPr>
                  <a:xfrm rot="2700000">
                    <a:off x="-1356803" y="54604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8" name="涙形 1517"/>
                  <p:cNvSpPr/>
                  <p:nvPr/>
                </p:nvSpPr>
                <p:spPr>
                  <a:xfrm rot="8100000" flipV="1">
                    <a:off x="-884585" y="54603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0" name="グループ化 1509"/>
                <p:cNvGrpSpPr/>
                <p:nvPr/>
              </p:nvGrpSpPr>
              <p:grpSpPr>
                <a:xfrm rot="18900000">
                  <a:off x="-1356803" y="307747"/>
                  <a:ext cx="688218" cy="692581"/>
                  <a:chOff x="-1356803" y="1241726"/>
                  <a:chExt cx="688218" cy="692581"/>
                </a:xfrm>
              </p:grpSpPr>
              <p:sp>
                <p:nvSpPr>
                  <p:cNvPr id="1511" name="涙形 1510"/>
                  <p:cNvSpPr/>
                  <p:nvPr/>
                </p:nvSpPr>
                <p:spPr>
                  <a:xfrm rot="8100000">
                    <a:off x="-1119252" y="1241726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2" name="涙形 1511"/>
                  <p:cNvSpPr/>
                  <p:nvPr/>
                </p:nvSpPr>
                <p:spPr>
                  <a:xfrm rot="13500000" flipV="1">
                    <a:off x="-1119252" y="1718307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3" name="涙形 1512"/>
                  <p:cNvSpPr/>
                  <p:nvPr/>
                </p:nvSpPr>
                <p:spPr>
                  <a:xfrm rot="2700000">
                    <a:off x="-1356803" y="1475580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4" name="涙形 1513"/>
                  <p:cNvSpPr/>
                  <p:nvPr/>
                </p:nvSpPr>
                <p:spPr>
                  <a:xfrm rot="8100000" flipV="1">
                    <a:off x="-884585" y="1475579"/>
                    <a:ext cx="216000" cy="216000"/>
                  </a:xfrm>
                  <a:prstGeom prst="teardrop">
                    <a:avLst>
                      <a:gd name="adj" fmla="val 160578"/>
                    </a:avLst>
                  </a:prstGeom>
                  <a:solidFill>
                    <a:srgbClr val="FF66CC">
                      <a:alpha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508" name="Freeform 12"/>
              <p:cNvSpPr>
                <a:spLocks/>
              </p:cNvSpPr>
              <p:nvPr/>
            </p:nvSpPr>
            <p:spPr bwMode="auto">
              <a:xfrm>
                <a:off x="-1066694" y="602257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9ED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74" name="グループ化 1473"/>
            <p:cNvGrpSpPr/>
            <p:nvPr/>
          </p:nvGrpSpPr>
          <p:grpSpPr>
            <a:xfrm>
              <a:off x="5914854" y="8160760"/>
              <a:ext cx="688218" cy="692581"/>
              <a:chOff x="-1356803" y="1343657"/>
              <a:chExt cx="688218" cy="692581"/>
            </a:xfrm>
          </p:grpSpPr>
          <p:sp>
            <p:nvSpPr>
              <p:cNvPr id="1498" name="涙形 1497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9" name="涙形 1498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0" name="涙形 1499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1" name="涙形 1500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2" name="涙形 1501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3" name="涙形 1502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4" name="涙形 1503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5" name="涙形 1504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506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475" name="グループ化 1474"/>
            <p:cNvGrpSpPr/>
            <p:nvPr/>
          </p:nvGrpSpPr>
          <p:grpSpPr>
            <a:xfrm>
              <a:off x="5914854" y="6576108"/>
              <a:ext cx="688218" cy="692581"/>
              <a:chOff x="-1356803" y="1343657"/>
              <a:chExt cx="688218" cy="692581"/>
            </a:xfrm>
          </p:grpSpPr>
          <p:sp>
            <p:nvSpPr>
              <p:cNvPr id="1489" name="涙形 1488"/>
              <p:cNvSpPr/>
              <p:nvPr/>
            </p:nvSpPr>
            <p:spPr>
              <a:xfrm rot="8100000">
                <a:off x="-1119252" y="1343657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0" name="涙形 1489"/>
              <p:cNvSpPr/>
              <p:nvPr/>
            </p:nvSpPr>
            <p:spPr>
              <a:xfrm rot="13500000" flipV="1">
                <a:off x="-1119252" y="1820238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1" name="涙形 1490"/>
              <p:cNvSpPr/>
              <p:nvPr/>
            </p:nvSpPr>
            <p:spPr>
              <a:xfrm rot="2700000">
                <a:off x="-1356803" y="1577511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2" name="涙形 1491"/>
              <p:cNvSpPr/>
              <p:nvPr/>
            </p:nvSpPr>
            <p:spPr>
              <a:xfrm rot="8100000" flipV="1">
                <a:off x="-884585" y="1577510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3" name="涙形 1492"/>
              <p:cNvSpPr/>
              <p:nvPr/>
            </p:nvSpPr>
            <p:spPr>
              <a:xfrm rot="5400000">
                <a:off x="-1288171" y="1407992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4" name="涙形 1493"/>
              <p:cNvSpPr/>
              <p:nvPr/>
            </p:nvSpPr>
            <p:spPr>
              <a:xfrm rot="10800000" flipV="1">
                <a:off x="-951178" y="174498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5" name="涙形 1494"/>
              <p:cNvSpPr/>
              <p:nvPr/>
            </p:nvSpPr>
            <p:spPr>
              <a:xfrm>
                <a:off x="-1290785" y="174132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6" name="涙形 1495"/>
              <p:cNvSpPr/>
              <p:nvPr/>
            </p:nvSpPr>
            <p:spPr>
              <a:xfrm rot="5400000" flipV="1">
                <a:off x="-956878" y="1407416"/>
                <a:ext cx="216000" cy="216000"/>
              </a:xfrm>
              <a:prstGeom prst="teardrop">
                <a:avLst>
                  <a:gd name="adj" fmla="val 160578"/>
                </a:avLst>
              </a:prstGeom>
              <a:solidFill>
                <a:srgbClr val="FF9900">
                  <a:alpha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497" name="Freeform 12"/>
              <p:cNvSpPr>
                <a:spLocks/>
              </p:cNvSpPr>
              <p:nvPr/>
            </p:nvSpPr>
            <p:spPr bwMode="auto">
              <a:xfrm>
                <a:off x="-1066694" y="1633728"/>
                <a:ext cx="108000" cy="108000"/>
              </a:xfrm>
              <a:custGeom>
                <a:avLst/>
                <a:gdLst>
                  <a:gd name="T0" fmla="*/ 0 w 833"/>
                  <a:gd name="T1" fmla="*/ 400 h 831"/>
                  <a:gd name="T2" fmla="*/ 7 w 833"/>
                  <a:gd name="T3" fmla="*/ 338 h 831"/>
                  <a:gd name="T4" fmla="*/ 23 w 833"/>
                  <a:gd name="T5" fmla="*/ 279 h 831"/>
                  <a:gd name="T6" fmla="*/ 47 w 833"/>
                  <a:gd name="T7" fmla="*/ 223 h 831"/>
                  <a:gd name="T8" fmla="*/ 79 w 833"/>
                  <a:gd name="T9" fmla="*/ 173 h 831"/>
                  <a:gd name="T10" fmla="*/ 118 w 833"/>
                  <a:gd name="T11" fmla="*/ 127 h 831"/>
                  <a:gd name="T12" fmla="*/ 162 w 833"/>
                  <a:gd name="T13" fmla="*/ 86 h 831"/>
                  <a:gd name="T14" fmla="*/ 212 w 833"/>
                  <a:gd name="T15" fmla="*/ 53 h 831"/>
                  <a:gd name="T16" fmla="*/ 268 w 833"/>
                  <a:gd name="T17" fmla="*/ 27 h 831"/>
                  <a:gd name="T18" fmla="*/ 327 w 833"/>
                  <a:gd name="T19" fmla="*/ 10 h 831"/>
                  <a:gd name="T20" fmla="*/ 391 w 833"/>
                  <a:gd name="T21" fmla="*/ 1 h 831"/>
                  <a:gd name="T22" fmla="*/ 454 w 833"/>
                  <a:gd name="T23" fmla="*/ 2 h 831"/>
                  <a:gd name="T24" fmla="*/ 514 w 833"/>
                  <a:gd name="T25" fmla="*/ 12 h 831"/>
                  <a:gd name="T26" fmla="*/ 573 w 833"/>
                  <a:gd name="T27" fmla="*/ 31 h 831"/>
                  <a:gd name="T28" fmla="*/ 627 w 833"/>
                  <a:gd name="T29" fmla="*/ 57 h 831"/>
                  <a:gd name="T30" fmla="*/ 677 w 833"/>
                  <a:gd name="T31" fmla="*/ 92 h 831"/>
                  <a:gd name="T32" fmla="*/ 720 w 833"/>
                  <a:gd name="T33" fmla="*/ 132 h 831"/>
                  <a:gd name="T34" fmla="*/ 758 w 833"/>
                  <a:gd name="T35" fmla="*/ 178 h 831"/>
                  <a:gd name="T36" fmla="*/ 788 w 833"/>
                  <a:gd name="T37" fmla="*/ 230 h 831"/>
                  <a:gd name="T38" fmla="*/ 813 w 833"/>
                  <a:gd name="T39" fmla="*/ 287 h 831"/>
                  <a:gd name="T40" fmla="*/ 827 w 833"/>
                  <a:gd name="T41" fmla="*/ 347 h 831"/>
                  <a:gd name="T42" fmla="*/ 833 w 833"/>
                  <a:gd name="T43" fmla="*/ 411 h 831"/>
                  <a:gd name="T44" fmla="*/ 829 w 833"/>
                  <a:gd name="T45" fmla="*/ 474 h 831"/>
                  <a:gd name="T46" fmla="*/ 816 w 833"/>
                  <a:gd name="T47" fmla="*/ 534 h 831"/>
                  <a:gd name="T48" fmla="*/ 794 w 833"/>
                  <a:gd name="T49" fmla="*/ 590 h 831"/>
                  <a:gd name="T50" fmla="*/ 765 w 833"/>
                  <a:gd name="T51" fmla="*/ 643 h 831"/>
                  <a:gd name="T52" fmla="*/ 729 w 833"/>
                  <a:gd name="T53" fmla="*/ 691 h 831"/>
                  <a:gd name="T54" fmla="*/ 686 w 833"/>
                  <a:gd name="T55" fmla="*/ 732 h 831"/>
                  <a:gd name="T56" fmla="*/ 637 w 833"/>
                  <a:gd name="T57" fmla="*/ 769 h 831"/>
                  <a:gd name="T58" fmla="*/ 584 w 833"/>
                  <a:gd name="T59" fmla="*/ 797 h 831"/>
                  <a:gd name="T60" fmla="*/ 526 w 833"/>
                  <a:gd name="T61" fmla="*/ 817 h 831"/>
                  <a:gd name="T62" fmla="*/ 464 w 833"/>
                  <a:gd name="T63" fmla="*/ 829 h 831"/>
                  <a:gd name="T64" fmla="*/ 400 w 833"/>
                  <a:gd name="T65" fmla="*/ 831 h 831"/>
                  <a:gd name="T66" fmla="*/ 338 w 833"/>
                  <a:gd name="T67" fmla="*/ 824 h 831"/>
                  <a:gd name="T68" fmla="*/ 279 w 833"/>
                  <a:gd name="T69" fmla="*/ 808 h 831"/>
                  <a:gd name="T70" fmla="*/ 223 w 833"/>
                  <a:gd name="T71" fmla="*/ 785 h 831"/>
                  <a:gd name="T72" fmla="*/ 172 w 833"/>
                  <a:gd name="T73" fmla="*/ 752 h 831"/>
                  <a:gd name="T74" fmla="*/ 127 w 833"/>
                  <a:gd name="T75" fmla="*/ 714 h 831"/>
                  <a:gd name="T76" fmla="*/ 87 w 833"/>
                  <a:gd name="T77" fmla="*/ 670 h 831"/>
                  <a:gd name="T78" fmla="*/ 53 w 833"/>
                  <a:gd name="T79" fmla="*/ 620 h 831"/>
                  <a:gd name="T80" fmla="*/ 27 w 833"/>
                  <a:gd name="T81" fmla="*/ 564 h 831"/>
                  <a:gd name="T82" fmla="*/ 10 w 833"/>
                  <a:gd name="T83" fmla="*/ 505 h 831"/>
                  <a:gd name="T84" fmla="*/ 1 w 833"/>
                  <a:gd name="T85" fmla="*/ 443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3" h="831">
                    <a:moveTo>
                      <a:pt x="1" y="443"/>
                    </a:moveTo>
                    <a:lnTo>
                      <a:pt x="0" y="421"/>
                    </a:lnTo>
                    <a:lnTo>
                      <a:pt x="0" y="400"/>
                    </a:lnTo>
                    <a:lnTo>
                      <a:pt x="2" y="379"/>
                    </a:lnTo>
                    <a:lnTo>
                      <a:pt x="4" y="358"/>
                    </a:lnTo>
                    <a:lnTo>
                      <a:pt x="7" y="338"/>
                    </a:lnTo>
                    <a:lnTo>
                      <a:pt x="12" y="318"/>
                    </a:lnTo>
                    <a:lnTo>
                      <a:pt x="17" y="298"/>
                    </a:lnTo>
                    <a:lnTo>
                      <a:pt x="23" y="279"/>
                    </a:lnTo>
                    <a:lnTo>
                      <a:pt x="30" y="260"/>
                    </a:lnTo>
                    <a:lnTo>
                      <a:pt x="38" y="241"/>
                    </a:lnTo>
                    <a:lnTo>
                      <a:pt x="47" y="223"/>
                    </a:lnTo>
                    <a:lnTo>
                      <a:pt x="57" y="206"/>
                    </a:lnTo>
                    <a:lnTo>
                      <a:pt x="67" y="189"/>
                    </a:lnTo>
                    <a:lnTo>
                      <a:pt x="79" y="173"/>
                    </a:lnTo>
                    <a:lnTo>
                      <a:pt x="92" y="157"/>
                    </a:lnTo>
                    <a:lnTo>
                      <a:pt x="104" y="141"/>
                    </a:lnTo>
                    <a:lnTo>
                      <a:pt x="118" y="127"/>
                    </a:lnTo>
                    <a:lnTo>
                      <a:pt x="132" y="113"/>
                    </a:lnTo>
                    <a:lnTo>
                      <a:pt x="147" y="100"/>
                    </a:lnTo>
                    <a:lnTo>
                      <a:pt x="162" y="86"/>
                    </a:lnTo>
                    <a:lnTo>
                      <a:pt x="178" y="74"/>
                    </a:lnTo>
                    <a:lnTo>
                      <a:pt x="195" y="63"/>
                    </a:lnTo>
                    <a:lnTo>
                      <a:pt x="212" y="53"/>
                    </a:lnTo>
                    <a:lnTo>
                      <a:pt x="231" y="44"/>
                    </a:lnTo>
                    <a:lnTo>
                      <a:pt x="249" y="35"/>
                    </a:lnTo>
                    <a:lnTo>
                      <a:pt x="268" y="27"/>
                    </a:lnTo>
                    <a:lnTo>
                      <a:pt x="287" y="21"/>
                    </a:lnTo>
                    <a:lnTo>
                      <a:pt x="307" y="15"/>
                    </a:lnTo>
                    <a:lnTo>
                      <a:pt x="327" y="10"/>
                    </a:lnTo>
                    <a:lnTo>
                      <a:pt x="347" y="6"/>
                    </a:lnTo>
                    <a:lnTo>
                      <a:pt x="368" y="3"/>
                    </a:lnTo>
                    <a:lnTo>
                      <a:pt x="391" y="1"/>
                    </a:lnTo>
                    <a:lnTo>
                      <a:pt x="412" y="0"/>
                    </a:lnTo>
                    <a:lnTo>
                      <a:pt x="433" y="1"/>
                    </a:lnTo>
                    <a:lnTo>
                      <a:pt x="454" y="2"/>
                    </a:lnTo>
                    <a:lnTo>
                      <a:pt x="474" y="4"/>
                    </a:lnTo>
                    <a:lnTo>
                      <a:pt x="494" y="8"/>
                    </a:lnTo>
                    <a:lnTo>
                      <a:pt x="514" y="12"/>
                    </a:lnTo>
                    <a:lnTo>
                      <a:pt x="535" y="17"/>
                    </a:lnTo>
                    <a:lnTo>
                      <a:pt x="554" y="23"/>
                    </a:lnTo>
                    <a:lnTo>
                      <a:pt x="573" y="31"/>
                    </a:lnTo>
                    <a:lnTo>
                      <a:pt x="591" y="38"/>
                    </a:lnTo>
                    <a:lnTo>
                      <a:pt x="609" y="47"/>
                    </a:lnTo>
                    <a:lnTo>
                      <a:pt x="627" y="57"/>
                    </a:lnTo>
                    <a:lnTo>
                      <a:pt x="643" y="67"/>
                    </a:lnTo>
                    <a:lnTo>
                      <a:pt x="660" y="79"/>
                    </a:lnTo>
                    <a:lnTo>
                      <a:pt x="677" y="92"/>
                    </a:lnTo>
                    <a:lnTo>
                      <a:pt x="692" y="104"/>
                    </a:lnTo>
                    <a:lnTo>
                      <a:pt x="706" y="118"/>
                    </a:lnTo>
                    <a:lnTo>
                      <a:pt x="720" y="132"/>
                    </a:lnTo>
                    <a:lnTo>
                      <a:pt x="733" y="147"/>
                    </a:lnTo>
                    <a:lnTo>
                      <a:pt x="746" y="162"/>
                    </a:lnTo>
                    <a:lnTo>
                      <a:pt x="758" y="178"/>
                    </a:lnTo>
                    <a:lnTo>
                      <a:pt x="769" y="195"/>
                    </a:lnTo>
                    <a:lnTo>
                      <a:pt x="779" y="212"/>
                    </a:lnTo>
                    <a:lnTo>
                      <a:pt x="788" y="230"/>
                    </a:lnTo>
                    <a:lnTo>
                      <a:pt x="797" y="248"/>
                    </a:lnTo>
                    <a:lnTo>
                      <a:pt x="805" y="268"/>
                    </a:lnTo>
                    <a:lnTo>
                      <a:pt x="813" y="287"/>
                    </a:lnTo>
                    <a:lnTo>
                      <a:pt x="818" y="307"/>
                    </a:lnTo>
                    <a:lnTo>
                      <a:pt x="823" y="327"/>
                    </a:lnTo>
                    <a:lnTo>
                      <a:pt x="827" y="347"/>
                    </a:lnTo>
                    <a:lnTo>
                      <a:pt x="830" y="368"/>
                    </a:lnTo>
                    <a:lnTo>
                      <a:pt x="832" y="389"/>
                    </a:lnTo>
                    <a:lnTo>
                      <a:pt x="833" y="411"/>
                    </a:lnTo>
                    <a:lnTo>
                      <a:pt x="833" y="433"/>
                    </a:lnTo>
                    <a:lnTo>
                      <a:pt x="831" y="454"/>
                    </a:lnTo>
                    <a:lnTo>
                      <a:pt x="829" y="474"/>
                    </a:lnTo>
                    <a:lnTo>
                      <a:pt x="826" y="494"/>
                    </a:lnTo>
                    <a:lnTo>
                      <a:pt x="821" y="514"/>
                    </a:lnTo>
                    <a:lnTo>
                      <a:pt x="816" y="534"/>
                    </a:lnTo>
                    <a:lnTo>
                      <a:pt x="810" y="553"/>
                    </a:lnTo>
                    <a:lnTo>
                      <a:pt x="802" y="572"/>
                    </a:lnTo>
                    <a:lnTo>
                      <a:pt x="794" y="590"/>
                    </a:lnTo>
                    <a:lnTo>
                      <a:pt x="785" y="609"/>
                    </a:lnTo>
                    <a:lnTo>
                      <a:pt x="775" y="627"/>
                    </a:lnTo>
                    <a:lnTo>
                      <a:pt x="765" y="643"/>
                    </a:lnTo>
                    <a:lnTo>
                      <a:pt x="754" y="660"/>
                    </a:lnTo>
                    <a:lnTo>
                      <a:pt x="742" y="675"/>
                    </a:lnTo>
                    <a:lnTo>
                      <a:pt x="729" y="691"/>
                    </a:lnTo>
                    <a:lnTo>
                      <a:pt x="715" y="705"/>
                    </a:lnTo>
                    <a:lnTo>
                      <a:pt x="701" y="719"/>
                    </a:lnTo>
                    <a:lnTo>
                      <a:pt x="686" y="732"/>
                    </a:lnTo>
                    <a:lnTo>
                      <a:pt x="671" y="745"/>
                    </a:lnTo>
                    <a:lnTo>
                      <a:pt x="654" y="757"/>
                    </a:lnTo>
                    <a:lnTo>
                      <a:pt x="637" y="769"/>
                    </a:lnTo>
                    <a:lnTo>
                      <a:pt x="620" y="779"/>
                    </a:lnTo>
                    <a:lnTo>
                      <a:pt x="602" y="788"/>
                    </a:lnTo>
                    <a:lnTo>
                      <a:pt x="584" y="797"/>
                    </a:lnTo>
                    <a:lnTo>
                      <a:pt x="565" y="804"/>
                    </a:lnTo>
                    <a:lnTo>
                      <a:pt x="546" y="811"/>
                    </a:lnTo>
                    <a:lnTo>
                      <a:pt x="526" y="817"/>
                    </a:lnTo>
                    <a:lnTo>
                      <a:pt x="505" y="822"/>
                    </a:lnTo>
                    <a:lnTo>
                      <a:pt x="485" y="826"/>
                    </a:lnTo>
                    <a:lnTo>
                      <a:pt x="464" y="829"/>
                    </a:lnTo>
                    <a:lnTo>
                      <a:pt x="442" y="831"/>
                    </a:lnTo>
                    <a:lnTo>
                      <a:pt x="421" y="831"/>
                    </a:lnTo>
                    <a:lnTo>
                      <a:pt x="400" y="831"/>
                    </a:lnTo>
                    <a:lnTo>
                      <a:pt x="379" y="830"/>
                    </a:lnTo>
                    <a:lnTo>
                      <a:pt x="358" y="828"/>
                    </a:lnTo>
                    <a:lnTo>
                      <a:pt x="338" y="824"/>
                    </a:lnTo>
                    <a:lnTo>
                      <a:pt x="318" y="820"/>
                    </a:lnTo>
                    <a:lnTo>
                      <a:pt x="298" y="815"/>
                    </a:lnTo>
                    <a:lnTo>
                      <a:pt x="279" y="808"/>
                    </a:lnTo>
                    <a:lnTo>
                      <a:pt x="260" y="801"/>
                    </a:lnTo>
                    <a:lnTo>
                      <a:pt x="242" y="793"/>
                    </a:lnTo>
                    <a:lnTo>
                      <a:pt x="223" y="785"/>
                    </a:lnTo>
                    <a:lnTo>
                      <a:pt x="206" y="775"/>
                    </a:lnTo>
                    <a:lnTo>
                      <a:pt x="189" y="764"/>
                    </a:lnTo>
                    <a:lnTo>
                      <a:pt x="172" y="752"/>
                    </a:lnTo>
                    <a:lnTo>
                      <a:pt x="156" y="740"/>
                    </a:lnTo>
                    <a:lnTo>
                      <a:pt x="141" y="727"/>
                    </a:lnTo>
                    <a:lnTo>
                      <a:pt x="127" y="714"/>
                    </a:lnTo>
                    <a:lnTo>
                      <a:pt x="113" y="700"/>
                    </a:lnTo>
                    <a:lnTo>
                      <a:pt x="100" y="685"/>
                    </a:lnTo>
                    <a:lnTo>
                      <a:pt x="87" y="670"/>
                    </a:lnTo>
                    <a:lnTo>
                      <a:pt x="74" y="654"/>
                    </a:lnTo>
                    <a:lnTo>
                      <a:pt x="63" y="637"/>
                    </a:lnTo>
                    <a:lnTo>
                      <a:pt x="53" y="620"/>
                    </a:lnTo>
                    <a:lnTo>
                      <a:pt x="44" y="602"/>
                    </a:lnTo>
                    <a:lnTo>
                      <a:pt x="35" y="583"/>
                    </a:lnTo>
                    <a:lnTo>
                      <a:pt x="27" y="564"/>
                    </a:lnTo>
                    <a:lnTo>
                      <a:pt x="21" y="545"/>
                    </a:lnTo>
                    <a:lnTo>
                      <a:pt x="15" y="525"/>
                    </a:lnTo>
                    <a:lnTo>
                      <a:pt x="10" y="505"/>
                    </a:lnTo>
                    <a:lnTo>
                      <a:pt x="6" y="485"/>
                    </a:lnTo>
                    <a:lnTo>
                      <a:pt x="3" y="464"/>
                    </a:lnTo>
                    <a:lnTo>
                      <a:pt x="1" y="443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00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BD0C939-87B6-44A6-A5D0-6A0F996E4E2E}"/>
              </a:ext>
            </a:extLst>
          </p:cNvPr>
          <p:cNvGrpSpPr/>
          <p:nvPr/>
        </p:nvGrpSpPr>
        <p:grpSpPr>
          <a:xfrm>
            <a:off x="-691599" y="-620687"/>
            <a:ext cx="8222672" cy="11095638"/>
            <a:chOff x="-691599" y="-620687"/>
            <a:chExt cx="8222672" cy="11095638"/>
          </a:xfrm>
        </p:grpSpPr>
        <p:cxnSp>
          <p:nvCxnSpPr>
            <p:cNvPr id="57" name="直線コネクタ 56"/>
            <p:cNvCxnSpPr/>
            <p:nvPr/>
          </p:nvCxnSpPr>
          <p:spPr>
            <a:xfrm flipH="1">
              <a:off x="-129394" y="2208425"/>
              <a:ext cx="7148304" cy="5451832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/>
            <p:cNvCxnSpPr/>
            <p:nvPr/>
          </p:nvCxnSpPr>
          <p:spPr>
            <a:xfrm flipH="1">
              <a:off x="2599170" y="-51759"/>
              <a:ext cx="1688161" cy="10079393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 flipV="1">
              <a:off x="2769995" y="-51759"/>
              <a:ext cx="1318010" cy="10065456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>
              <a:cxnSpLocks/>
            </p:cNvCxnSpPr>
            <p:nvPr/>
          </p:nvCxnSpPr>
          <p:spPr>
            <a:xfrm>
              <a:off x="2134373" y="-15897"/>
              <a:ext cx="2534433" cy="9998098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2559057" y="-38611"/>
              <a:ext cx="1700497" cy="10024706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/>
            <p:nvPr/>
          </p:nvCxnSpPr>
          <p:spPr>
            <a:xfrm flipV="1">
              <a:off x="927100" y="-38610"/>
              <a:ext cx="5003800" cy="10073588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3071446" y="-82972"/>
              <a:ext cx="726831" cy="1006517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-129395" y="1658547"/>
              <a:ext cx="7055928" cy="655835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/>
            <p:nvPr/>
          </p:nvCxnSpPr>
          <p:spPr>
            <a:xfrm>
              <a:off x="828136" y="-51759"/>
              <a:ext cx="5244359" cy="10006642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>
              <a:off x="-101191" y="635000"/>
              <a:ext cx="7145982" cy="8716034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>
              <a:off x="-81134" y="990600"/>
              <a:ext cx="7214831" cy="8128000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-81933" y="0"/>
              <a:ext cx="6982718" cy="969554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>
              <a:off x="-163201" y="1498600"/>
              <a:ext cx="7063986" cy="704850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>
            <a:xfrm>
              <a:off x="-104661" y="1277257"/>
              <a:ext cx="7074777" cy="7429790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 flipH="1">
              <a:off x="-168707" y="904630"/>
              <a:ext cx="7106636" cy="8185640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H="1">
              <a:off x="1132115" y="-59103"/>
              <a:ext cx="4526826" cy="10101425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>
              <a:off x="2969420" y="-59104"/>
              <a:ext cx="952614" cy="1011434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/>
            <p:nvPr/>
          </p:nvCxnSpPr>
          <p:spPr>
            <a:xfrm flipH="1">
              <a:off x="3292231" y="-82972"/>
              <a:ext cx="298556" cy="10093331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 flipV="1">
              <a:off x="-84657" y="717398"/>
              <a:ext cx="7038855" cy="8470315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 flipV="1">
              <a:off x="1688123" y="-94211"/>
              <a:ext cx="3515600" cy="10076412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-139673" y="1949690"/>
              <a:ext cx="7077602" cy="5893048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 flipH="1" flipV="1">
              <a:off x="-129394" y="3105510"/>
              <a:ext cx="7059397" cy="3697237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-201397" y="3485072"/>
              <a:ext cx="7131401" cy="2932981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 flipV="1">
              <a:off x="-201397" y="4727275"/>
              <a:ext cx="7220307" cy="44735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-129394" y="2555631"/>
              <a:ext cx="7131401" cy="4878152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/>
            <p:cNvCxnSpPr/>
            <p:nvPr/>
          </p:nvCxnSpPr>
          <p:spPr>
            <a:xfrm>
              <a:off x="-129394" y="4479085"/>
              <a:ext cx="7148304" cy="956332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-129395" y="4245386"/>
              <a:ext cx="7131402" cy="1338607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/>
            <p:nvPr/>
          </p:nvCxnSpPr>
          <p:spPr>
            <a:xfrm flipH="1">
              <a:off x="-81133" y="2858439"/>
              <a:ext cx="7041956" cy="4234023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/>
            <p:nvPr/>
          </p:nvCxnSpPr>
          <p:spPr>
            <a:xfrm>
              <a:off x="-81134" y="3711836"/>
              <a:ext cx="7007667" cy="2557099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flipV="1">
              <a:off x="-132733" y="2997200"/>
              <a:ext cx="7108858" cy="3949751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-129396" y="3200400"/>
              <a:ext cx="7098713" cy="3525178"/>
            </a:xfrm>
            <a:prstGeom prst="line">
              <a:avLst/>
            </a:prstGeom>
            <a:ln w="127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V="1">
              <a:off x="-149637" y="3137028"/>
              <a:ext cx="7099697" cy="3692975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>
              <a:off x="-210400" y="4511535"/>
              <a:ext cx="7229310" cy="892729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/>
            <p:nvPr/>
          </p:nvCxnSpPr>
          <p:spPr>
            <a:xfrm>
              <a:off x="-108001" y="3587262"/>
              <a:ext cx="7061400" cy="2828454"/>
            </a:xfrm>
            <a:prstGeom prst="line">
              <a:avLst/>
            </a:prstGeom>
            <a:ln w="63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>
              <a:cxnSpLocks/>
            </p:cNvCxnSpPr>
            <p:nvPr/>
          </p:nvCxnSpPr>
          <p:spPr>
            <a:xfrm>
              <a:off x="3217862" y="0"/>
              <a:ext cx="495711" cy="9954883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 flipV="1">
              <a:off x="-130195" y="4328394"/>
              <a:ext cx="7099096" cy="1197582"/>
            </a:xfrm>
            <a:prstGeom prst="line">
              <a:avLst/>
            </a:prstGeom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D3F5A3F-CA6E-4769-BA77-2057A2271331}"/>
                </a:ext>
              </a:extLst>
            </p:cNvPr>
            <p:cNvGrpSpPr/>
            <p:nvPr/>
          </p:nvGrpSpPr>
          <p:grpSpPr>
            <a:xfrm rot="21198689">
              <a:off x="2647093" y="-620687"/>
              <a:ext cx="1739977" cy="11095638"/>
              <a:chOff x="2647093" y="-620687"/>
              <a:chExt cx="1739977" cy="11095638"/>
            </a:xfrm>
          </p:grpSpPr>
          <p:sp>
            <p:nvSpPr>
              <p:cNvPr id="78" name="二等辺三角形 77"/>
              <p:cNvSpPr/>
              <p:nvPr/>
            </p:nvSpPr>
            <p:spPr>
              <a:xfrm rot="9818003" flipH="1">
                <a:off x="2647093" y="-620687"/>
                <a:ext cx="140400" cy="5649024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/>
              <p:cNvSpPr/>
              <p:nvPr/>
            </p:nvSpPr>
            <p:spPr>
              <a:xfrm rot="9818003" flipV="1">
                <a:off x="4246670" y="4825927"/>
                <a:ext cx="140400" cy="5649024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DD504CD-3F33-4796-A7A9-0C4B76B53374}"/>
                </a:ext>
              </a:extLst>
            </p:cNvPr>
            <p:cNvGrpSpPr/>
            <p:nvPr/>
          </p:nvGrpSpPr>
          <p:grpSpPr>
            <a:xfrm>
              <a:off x="-382804" y="4605547"/>
              <a:ext cx="7611282" cy="765843"/>
              <a:chOff x="-382804" y="4605547"/>
              <a:chExt cx="7611282" cy="765843"/>
            </a:xfrm>
          </p:grpSpPr>
          <p:sp>
            <p:nvSpPr>
              <p:cNvPr id="83" name="二等辺三角形 82"/>
              <p:cNvSpPr/>
              <p:nvPr/>
            </p:nvSpPr>
            <p:spPr>
              <a:xfrm rot="16791328" flipH="1">
                <a:off x="5262153" y="3405064"/>
                <a:ext cx="108000" cy="3824651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二等辺三角形 84"/>
              <p:cNvSpPr/>
              <p:nvPr/>
            </p:nvSpPr>
            <p:spPr>
              <a:xfrm rot="16791328" flipV="1">
                <a:off x="1475522" y="2747221"/>
                <a:ext cx="108000" cy="3824651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" name="二等辺三角形 86"/>
            <p:cNvSpPr/>
            <p:nvPr/>
          </p:nvSpPr>
          <p:spPr>
            <a:xfrm rot="3307602">
              <a:off x="1524093" y="3980981"/>
              <a:ext cx="75600" cy="4506984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二等辺三角形 88"/>
            <p:cNvSpPr/>
            <p:nvPr/>
          </p:nvSpPr>
          <p:spPr>
            <a:xfrm rot="3307602" flipH="1" flipV="1">
              <a:off x="5239781" y="1391454"/>
              <a:ext cx="75600" cy="4506984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8824B6B-EE16-4D37-8EEC-1E6681D87D13}"/>
                </a:ext>
              </a:extLst>
            </p:cNvPr>
            <p:cNvGrpSpPr/>
            <p:nvPr/>
          </p:nvGrpSpPr>
          <p:grpSpPr>
            <a:xfrm>
              <a:off x="1614304" y="-56670"/>
              <a:ext cx="3671290" cy="10053408"/>
              <a:chOff x="1614304" y="-56670"/>
              <a:chExt cx="3671290" cy="10053408"/>
            </a:xfrm>
          </p:grpSpPr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6AF2212A-604E-4BC8-A1E6-D42B73EF07ED}"/>
                  </a:ext>
                </a:extLst>
              </p:cNvPr>
              <p:cNvSpPr/>
              <p:nvPr/>
            </p:nvSpPr>
            <p:spPr>
              <a:xfrm rot="13146913" flipH="1">
                <a:off x="5195594" y="-56670"/>
                <a:ext cx="90000" cy="5649024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05E06509-EBDB-41E4-8218-825BB327AB32}"/>
                  </a:ext>
                </a:extLst>
              </p:cNvPr>
              <p:cNvSpPr/>
              <p:nvPr/>
            </p:nvSpPr>
            <p:spPr>
              <a:xfrm rot="13146913" flipV="1">
                <a:off x="1614304" y="4347714"/>
                <a:ext cx="90000" cy="5649024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7" name="円/楕円 106"/>
            <p:cNvSpPr/>
            <p:nvPr/>
          </p:nvSpPr>
          <p:spPr>
            <a:xfrm>
              <a:off x="1161000" y="2685000"/>
              <a:ext cx="4536000" cy="4536000"/>
            </a:xfrm>
            <a:prstGeom prst="ellipse">
              <a:avLst/>
            </a:prstGeom>
            <a:solidFill>
              <a:srgbClr val="FFFF43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9E1DAC34-A885-4FE0-B306-67D8016B0BA7}"/>
                </a:ext>
              </a:extLst>
            </p:cNvPr>
            <p:cNvGrpSpPr/>
            <p:nvPr/>
          </p:nvGrpSpPr>
          <p:grpSpPr>
            <a:xfrm>
              <a:off x="1983845" y="3466988"/>
              <a:ext cx="2892344" cy="2866733"/>
              <a:chOff x="1983845" y="3466987"/>
              <a:chExt cx="2892344" cy="2866733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2002885" y="3466987"/>
                <a:ext cx="2852230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3200" b="1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一年一次的</a:t>
                </a:r>
                <a:endParaRPr lang="ja-JP" altLang="en-US" sz="3200" b="1" spc="-15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41" name="正方形/長方形 140"/>
              <p:cNvSpPr/>
              <p:nvPr/>
            </p:nvSpPr>
            <p:spPr>
              <a:xfrm>
                <a:off x="2002886" y="4127312"/>
                <a:ext cx="2852230" cy="1711338"/>
              </a:xfrm>
              <a:prstGeom prst="rect">
                <a:avLst/>
              </a:prstGeom>
              <a:ln>
                <a:noFill/>
              </a:ln>
              <a:effectLst/>
            </p:spPr>
            <p:txBody>
              <a:bodyPr wrap="square" lIns="0" tIns="0" rIns="0" bIns="0" anchor="ctr" anchorCtr="0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zh-TW" altLang="en-US" sz="9600">
                    <a:ln w="28575">
                      <a:solidFill>
                        <a:schemeClr val="tx1"/>
                      </a:solidFill>
                    </a:ln>
                    <a:solidFill>
                      <a:srgbClr val="FA0000"/>
                    </a:solidFill>
                    <a:latin typeface="HGP創英角ｺﾞｼｯｸUB" panose="020B0900000000000000" pitchFamily="50" charset="-128"/>
                    <a:ea typeface="HGP創英角ｺﾞｼｯｸUB" panose="020B0900000000000000" pitchFamily="50" charset="-128"/>
                  </a:rPr>
                  <a:t>破盤</a:t>
                </a:r>
                <a:endParaRPr lang="ja-JP" altLang="en-US" sz="9600" dirty="0">
                  <a:ln w="28575">
                    <a:solidFill>
                      <a:schemeClr val="tx1"/>
                    </a:solidFill>
                  </a:ln>
                  <a:solidFill>
                    <a:srgbClr val="FA0000"/>
                  </a:solidFill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endParaRPr>
              </a:p>
            </p:txBody>
          </p:sp>
          <p:sp>
            <p:nvSpPr>
              <p:cNvPr id="143" name="正方形/長方形 142"/>
              <p:cNvSpPr/>
              <p:nvPr/>
            </p:nvSpPr>
            <p:spPr>
              <a:xfrm>
                <a:off x="1983845" y="5872055"/>
                <a:ext cx="2892344" cy="46166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2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A sale starts from today's 0:00 a.m.</a:t>
                </a:r>
              </a:p>
              <a:p>
                <a:pPr algn="ctr"/>
                <a:r>
                  <a:rPr lang="en-US" altLang="ja-JP" sz="1200" dirty="0"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rPr>
                  <a:t>http://nenichi-bakuyasu.co.jp/</a:t>
                </a:r>
                <a:endParaRPr lang="ja-JP" altLang="en-US" sz="12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0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84</Words>
  <Application>Microsoft Office PowerPoint</Application>
  <PresentationFormat>A4 紙張 (210x297 公釐)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HGP創英角ｺﾞｼｯｸUB</vt:lpstr>
      <vt:lpstr>游ゴシック</vt:lpstr>
      <vt:lpstr>Arial</vt:lpstr>
      <vt:lpstr>Calibri</vt:lpstr>
      <vt:lpstr>Calibri Light</vt:lpstr>
      <vt:lpstr>Segoe UI</vt:lpstr>
      <vt:lpstr>Verdana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2022-04-18T02:35:15Z</dcterms:modified>
</cp:coreProperties>
</file>