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0155-BBAE-402B-9F38-99F95051F6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27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9519FA3-5EAA-488F-ADCA-E9EA36E8521A}"/>
              </a:ext>
            </a:extLst>
          </p:cNvPr>
          <p:cNvGrpSpPr/>
          <p:nvPr/>
        </p:nvGrpSpPr>
        <p:grpSpPr>
          <a:xfrm>
            <a:off x="234221" y="239843"/>
            <a:ext cx="6389558" cy="9426314"/>
            <a:chOff x="234221" y="239843"/>
            <a:chExt cx="6389558" cy="9426314"/>
          </a:xfrm>
        </p:grpSpPr>
        <p:sp>
          <p:nvSpPr>
            <p:cNvPr id="16" name="正方形/長方形 15"/>
            <p:cNvSpPr/>
            <p:nvPr/>
          </p:nvSpPr>
          <p:spPr>
            <a:xfrm>
              <a:off x="234221" y="239843"/>
              <a:ext cx="6389558" cy="942631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40616" y="7145538"/>
              <a:ext cx="1116000" cy="1152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349624" y="1451462"/>
              <a:ext cx="1116000" cy="1152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641742" y="7163291"/>
              <a:ext cx="3002689" cy="122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昼間のネットショッピングは、電話によるサポートでつながり、お客様に安心と安全を感じてもらうことが重要になります。</a:t>
              </a:r>
              <a:endPara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お客様の信頼をベースに、理想のブランドやイメージを形成し、競争力ある商品を育てることができます。同時に、価格と販売を戦略的に運営し、利益確保を安定化させることも可能です。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367822" y="8535148"/>
              <a:ext cx="40460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つながる安心を提供</a:t>
              </a: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2492420" y="834063"/>
              <a:ext cx="404607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ja-JP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</a:t>
              </a:r>
              <a:r>
                <a:rPr lang="ja-JP" altLang="en-US" sz="28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時以降の創造的販売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85446" y="4352836"/>
              <a:ext cx="528710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800" b="1" spc="-15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網路購物的重點在於</a:t>
              </a:r>
              <a:br>
                <a:rPr lang="en-US" altLang="zh-TW" sz="2800" b="1" spc="-15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zh-TW" altLang="en-US" sz="2800" b="1" spc="-15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隨時都能安心購物</a:t>
              </a:r>
              <a:r>
                <a:rPr lang="ja-JP" altLang="en-US" sz="2800" b="1" spc="-150" dirty="0">
                  <a:solidFill>
                    <a:schemeClr val="accent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69089" y="7158453"/>
              <a:ext cx="1065689" cy="1109784"/>
            </a:xfrm>
            <a:prstGeom prst="rect">
              <a:avLst/>
            </a:prstGeom>
          </p:spPr>
          <p:txBody>
            <a:bodyPr wrap="squar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zh-TW" altLang="en-US" sz="2800" b="1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晝</a:t>
              </a:r>
              <a:endParaRPr lang="ja-JP" altLang="en-US" sz="2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371540" y="1472570"/>
              <a:ext cx="1065689" cy="1109784"/>
            </a:xfrm>
            <a:prstGeom prst="rect">
              <a:avLst/>
            </a:prstGeom>
          </p:spPr>
          <p:txBody>
            <a:bodyPr wrap="square">
              <a:prstTxWarp prst="textPlain">
                <a:avLst/>
              </a:prstTxWarp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夜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2262408" y="1478759"/>
              <a:ext cx="3002689" cy="1223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代理店販売に代わる新しいチャネルとして、ネットによる直販を行います。自社の責任で商品販売する直販は、人材と組織、情報を駆使して多様な仕組みとアイデアが考えられ、迅速で創造的な販売が行えます。自由な時間が生まれる</a:t>
              </a:r>
              <a:r>
                <a:rPr lang="en-US" altLang="ja-JP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時以降は、御社がいままで手を出してこなかった販売時間です。</a:t>
              </a:r>
              <a:endPara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4" name="図 3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A1AC7DFE-CCFA-495B-BFCD-C4DA7580C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13891">
              <a:off x="369396" y="1171141"/>
              <a:ext cx="1915284" cy="1097648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92B3ACF-E771-4DE0-A2A4-05F1D4DB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2515" y="6655632"/>
              <a:ext cx="1246396" cy="2874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4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味がかったオレンジ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277</Words>
  <Application>Microsoft Office PowerPoint</Application>
  <PresentationFormat>A4 紙張 (210x297 公釐)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2022-04-25T01:36:01Z</dcterms:modified>
</cp:coreProperties>
</file>