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8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3" autoAdjust="0"/>
    <p:restoredTop sz="94660"/>
  </p:normalViewPr>
  <p:slideViewPr>
    <p:cSldViewPr snapToGrid="0">
      <p:cViewPr varScale="1">
        <p:scale>
          <a:sx n="77" d="100"/>
          <a:sy n="77" d="100"/>
        </p:scale>
        <p:origin x="318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E20235-4342-409A-83B4-571B1B9365D1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380C7E-C9A4-47A9-BAFB-B7B1CEE428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3669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D9D0155-BBAE-402B-9F38-99F95051F67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7834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592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4700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5249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5504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4614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8915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6790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756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12539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780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7736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0568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BBF617FF-61E3-49AD-91AB-9F57EEBF79EC}"/>
              </a:ext>
            </a:extLst>
          </p:cNvPr>
          <p:cNvGrpSpPr/>
          <p:nvPr/>
        </p:nvGrpSpPr>
        <p:grpSpPr>
          <a:xfrm>
            <a:off x="0" y="0"/>
            <a:ext cx="6858000" cy="9601200"/>
            <a:chOff x="0" y="0"/>
            <a:chExt cx="6858000" cy="960120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5019E7CD-5534-40F5-8A8C-EAB91DE80B3F}"/>
                </a:ext>
              </a:extLst>
            </p:cNvPr>
            <p:cNvSpPr/>
            <p:nvPr/>
          </p:nvSpPr>
          <p:spPr>
            <a:xfrm>
              <a:off x="0" y="0"/>
              <a:ext cx="6858000" cy="241341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18" name="正方形/長方形 17"/>
            <p:cNvSpPr/>
            <p:nvPr/>
          </p:nvSpPr>
          <p:spPr>
            <a:xfrm>
              <a:off x="914400" y="5894723"/>
              <a:ext cx="5029200" cy="90024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昼間のネットショッピングは、電話によるサポートでつながり、お客様に安心と安全を感じてもらうことが重要になります。</a:t>
              </a:r>
              <a:endPara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  <a:p>
              <a:pPr algn="just"/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お客様の信頼をベースに、理想のブランドやイメージを形成し、競争力ある商品を育てることができます。同時に、価格と販売を戦略的に運営し、利益確保を安定化させることも可能です。</a:t>
              </a:r>
            </a:p>
          </p:txBody>
        </p:sp>
        <p:sp>
          <p:nvSpPr>
            <p:cNvPr id="20" name="正方形/長方形 19"/>
            <p:cNvSpPr/>
            <p:nvPr/>
          </p:nvSpPr>
          <p:spPr>
            <a:xfrm>
              <a:off x="914400" y="5027115"/>
              <a:ext cx="50292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昼は、迅速な顧客対応で</a:t>
              </a:r>
              <a:b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お客様へ安心を提供します。</a:t>
              </a:r>
            </a:p>
          </p:txBody>
        </p:sp>
        <p:sp>
          <p:nvSpPr>
            <p:cNvPr id="24" name="正方形/長方形 23"/>
            <p:cNvSpPr/>
            <p:nvPr/>
          </p:nvSpPr>
          <p:spPr>
            <a:xfrm>
              <a:off x="914400" y="3122524"/>
              <a:ext cx="5029200" cy="83099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夜は、</a:t>
              </a:r>
              <a: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18</a:t>
              </a: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時以降のお客様に</a:t>
              </a:r>
              <a:br>
                <a:rPr lang="en-US" altLang="ja-JP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ja-JP" altLang="en-US" sz="24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創造的な販売ができます。</a:t>
              </a:r>
            </a:p>
          </p:txBody>
        </p:sp>
        <p:sp>
          <p:nvSpPr>
            <p:cNvPr id="31" name="正方形/長方形 30"/>
            <p:cNvSpPr/>
            <p:nvPr/>
          </p:nvSpPr>
          <p:spPr>
            <a:xfrm>
              <a:off x="1087395" y="727834"/>
              <a:ext cx="4683210" cy="107721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zh-TW" altLang="en-US" sz="32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網路購物的重點在於</a:t>
              </a:r>
              <a:br>
                <a:rPr lang="en-US" altLang="zh-TW" sz="32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</a:br>
              <a:r>
                <a:rPr lang="zh-TW" altLang="en-US" sz="32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隨時都能安心購物</a:t>
              </a:r>
              <a:r>
                <a:rPr lang="ja-JP" altLang="en-US" sz="3200" b="1" dirty="0">
                  <a:solidFill>
                    <a:schemeClr val="bg1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rPr>
                <a:t>。</a:t>
              </a:r>
            </a:p>
          </p:txBody>
        </p:sp>
        <p:sp>
          <p:nvSpPr>
            <p:cNvPr id="23" name="正方形/長方形 22"/>
            <p:cNvSpPr/>
            <p:nvPr/>
          </p:nvSpPr>
          <p:spPr>
            <a:xfrm>
              <a:off x="914400" y="3990132"/>
              <a:ext cx="5029200" cy="73866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just"/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代理店販売に代わる新しいチャネルとして、ネットによる直販を行います。自社の責任で商品販売する直販は、人材と組織、情報を駆使して多様な仕組みとアイデアが考えられ、迅速で創造的な販売が行えます。自由な時間が生まれる</a:t>
              </a:r>
              <a:r>
                <a:rPr lang="en-US" altLang="ja-JP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18</a:t>
              </a:r>
              <a:r>
                <a:rPr lang="ja-JP" altLang="en-US" sz="105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時以降は、御社がいままで手を出してこなかった販売時間です。</a:t>
              </a:r>
              <a:endPara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cxnSp>
          <p:nvCxnSpPr>
            <p:cNvPr id="4" name="直線コネクタ 3"/>
            <p:cNvCxnSpPr/>
            <p:nvPr/>
          </p:nvCxnSpPr>
          <p:spPr>
            <a:xfrm flipV="1">
              <a:off x="981000" y="3928808"/>
              <a:ext cx="4896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 flipV="1">
              <a:off x="981000" y="5830989"/>
              <a:ext cx="4896000" cy="0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5" name="図 4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DA75A017-0873-426D-853C-EC9BC3DD8F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00504" y="7620000"/>
              <a:ext cx="3456992" cy="1981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9222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赤味がかったオレンジ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79</TotalTime>
  <Words>307</Words>
  <Application>Microsoft Office PowerPoint</Application>
  <PresentationFormat>A4 紙張 (210x297 公釐)</PresentationFormat>
  <Paragraphs>7</Paragraphs>
  <Slides>1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7" baseType="lpstr">
      <vt:lpstr>メイリオ</vt:lpstr>
      <vt:lpstr>游ゴシック</vt:lpstr>
      <vt:lpstr>Arial</vt:lpstr>
      <vt:lpstr>Calibri</vt:lpstr>
      <vt:lpstr>Calibri Light</vt:lpstr>
      <vt:lpstr>Office テーマ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2022-04-25T01:37:56Z</dcterms:modified>
</cp:coreProperties>
</file>