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2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B297A-A6E6-4BC5-BA50-3F031086AF9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0CD3A-CA0D-465F-839F-5AE8DFB4AD76}">
      <dgm:prSet custT="1"/>
      <dgm:spPr/>
      <dgm:t>
        <a:bodyPr/>
        <a:lstStyle/>
        <a:p>
          <a:pPr algn="ctr"/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オフィス用品通販会社を選ぶ理由は、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B4FD07F-C55F-4C28-BB10-FB21AFD8BEE7}" type="parTrans" cxnId="{4168F5D9-3369-48B9-B980-33CA6BA388E0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82D942C-3697-49BE-9133-6C9E8AA87D6D}" type="sibTrans" cxnId="{4168F5D9-3369-48B9-B980-33CA6BA388E0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FE6AFBF-59B5-404E-95B4-BA8F67E8C668}">
      <dgm:prSet custT="1"/>
      <dgm:spPr/>
      <dgm:t>
        <a:bodyPr/>
        <a:lstStyle/>
        <a:p>
          <a:pPr algn="ctr"/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「価格の安さ」がトップで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す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3B6587-ACB6-490D-B05F-C55857F6FC22}" type="parTrans" cxnId="{4FAFB912-7220-4C7A-81F7-BE96723059CE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B997A0-10A8-4C00-9BFE-4E8120E84188}" type="sibTrans" cxnId="{4FAFB912-7220-4C7A-81F7-BE96723059CE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23E70BF-5EA3-4BC1-AF30-BE0AE61157C0}">
      <dgm:prSet custT="1"/>
      <dgm:spPr/>
      <dgm:t>
        <a:bodyPr/>
        <a:lstStyle/>
        <a:p>
          <a:pPr algn="ctr"/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一方で、満足度の視点からは、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D13B8F0-899F-4EB5-8A9E-8868E9B2FC90}" type="parTrans" cxnId="{45B90133-7529-4298-AF2F-190422794F39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313C40-6858-4711-8A3C-7BE08801A303}" type="sibTrans" cxnId="{45B90133-7529-4298-AF2F-190422794F39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75B8E63-AD32-4A02-8411-412611AA8354}">
      <dgm:prSet custT="1"/>
      <dgm:spPr/>
      <dgm:t>
        <a:bodyPr/>
        <a:lstStyle/>
        <a:p>
          <a:pPr algn="ctr"/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「</a:t>
          </a:r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Web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サイト／カタログ」「提供内容」「配送」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B2C7D7-3546-4469-9FC5-1C51D5AE0B4C}" type="parTrans" cxnId="{7CAF49B5-59EC-472B-AFC6-11215148A916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5F3FC3-9531-4237-A1CB-F479CBD8CC30}" type="sibTrans" cxnId="{7CAF49B5-59EC-472B-AFC6-11215148A916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8CFCAE6-5C0F-4FA0-8CC2-157155D19E8D}">
      <dgm:prSet custT="1"/>
      <dgm:spPr/>
      <dgm:t>
        <a:bodyPr/>
        <a:lstStyle/>
        <a:p>
          <a:pPr algn="ctr"/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の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順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番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と合計でほぼ</a:t>
          </a:r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70%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を占め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ます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0D7929-F01D-4393-9BA0-93F3758BDE8B}" type="parTrans" cxnId="{0074E164-20BB-49FF-B447-68D2B5C10F67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E85DCC0-4613-4178-9084-66F26376D8CA}" type="sibTrans" cxnId="{0074E164-20BB-49FF-B447-68D2B5C10F67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E237EE-135E-43A9-BE5C-F5AB6AF37D9E}">
      <dgm:prSet custT="1"/>
      <dgm:spPr/>
      <dgm:t>
        <a:bodyPr/>
        <a:lstStyle/>
        <a:p>
          <a:pPr algn="ctr"/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このことから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通販サービスの良し悪しを決めるのは、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B24A2A-B5FB-4450-9EB7-C7F061BBC09F}" type="parTrans" cxnId="{86F68FE2-8F4C-4F4F-BB11-8C555D2C7653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0D59F6-49C4-4A50-BA0E-47FDA36A254B}" type="sibTrans" cxnId="{86F68FE2-8F4C-4F4F-BB11-8C555D2C7653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FE8678-591A-4EC9-84D3-8432159233C3}">
      <dgm:prSet custT="1"/>
      <dgm:spPr/>
      <dgm:t>
        <a:bodyPr/>
        <a:lstStyle/>
        <a:p>
          <a:pPr algn="ctr"/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Web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サイトやカタログの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「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使い勝手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」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といえ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ます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5010ED2-0193-4AF1-BF70-00F1C828C365}" type="parTrans" cxnId="{4962C34D-99B7-478A-8D4F-07A692622FBE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CF01F6F-F994-4089-96A9-7D1568C6C6A5}" type="sibTrans" cxnId="{4962C34D-99B7-478A-8D4F-07A692622FBE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3C50E4-76E7-4EF8-9D70-0E8AE600A7CD}">
      <dgm:prSet custT="1"/>
      <dgm:spPr/>
      <dgm:t>
        <a:bodyPr/>
        <a:lstStyle/>
        <a:p>
          <a:pPr algn="ctr"/>
          <a:r>
            <a:rPr lang="ja-JP" sz="2000">
              <a:latin typeface="Segoe UI" panose="020B0502040204020203" pitchFamily="34" charset="0"/>
              <a:cs typeface="Segoe UI" panose="020B0502040204020203" pitchFamily="34" charset="0"/>
            </a:rPr>
            <a:t>対面販売機能を持たないサービスの</a:t>
          </a:r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644B9D7-8AB3-4714-9655-B982BE1426F2}" type="parTrans" cxnId="{EBF170E0-DB56-4801-AB4C-8A3C09C614E3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9AEDB1-D00D-4D01-9341-6F6B50891BE3}" type="sibTrans" cxnId="{EBF170E0-DB56-4801-AB4C-8A3C09C614E3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06534A-1C4A-4971-B595-D1EC2E47D09D}">
      <dgm:prSet custT="1"/>
      <dgm:spPr/>
      <dgm:t>
        <a:bodyPr/>
        <a:lstStyle/>
        <a:p>
          <a:pPr algn="ctr"/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成功のカギは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、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ここにあ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ります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B6EE29-27AC-457C-ADA8-2767DACD2418}" type="parTrans" cxnId="{41E681F3-0DFA-477D-ACEB-9A9F23B25B62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22DDA1-3946-44FD-A561-34054EF2956B}" type="sibTrans" cxnId="{41E681F3-0DFA-477D-ACEB-9A9F23B25B62}">
      <dgm:prSet/>
      <dgm:spPr/>
      <dgm:t>
        <a:bodyPr/>
        <a:lstStyle/>
        <a:p>
          <a:pPr algn="ctr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FC26158-72A5-4CF6-9AA5-26FCAFD1B490}" type="pres">
      <dgm:prSet presAssocID="{29DB297A-A6E6-4BC5-BA50-3F031086AF92}" presName="vert0" presStyleCnt="0">
        <dgm:presLayoutVars>
          <dgm:dir/>
          <dgm:animOne val="branch"/>
          <dgm:animLvl val="lvl"/>
        </dgm:presLayoutVars>
      </dgm:prSet>
      <dgm:spPr/>
    </dgm:pt>
    <dgm:pt modelId="{60169A88-C276-4129-B4EF-364477ACFB24}" type="pres">
      <dgm:prSet presAssocID="{AFF0CD3A-CA0D-465F-839F-5AE8DFB4AD76}" presName="thickLine" presStyleLbl="alignNode1" presStyleIdx="0" presStyleCnt="9"/>
      <dgm:spPr/>
    </dgm:pt>
    <dgm:pt modelId="{D375AAED-144F-40FA-8DC2-78AEDEC1DD87}" type="pres">
      <dgm:prSet presAssocID="{AFF0CD3A-CA0D-465F-839F-5AE8DFB4AD76}" presName="horz1" presStyleCnt="0"/>
      <dgm:spPr/>
    </dgm:pt>
    <dgm:pt modelId="{20B616CF-CDBD-454E-9D3B-528CC266475C}" type="pres">
      <dgm:prSet presAssocID="{AFF0CD3A-CA0D-465F-839F-5AE8DFB4AD76}" presName="tx1" presStyleLbl="revTx" presStyleIdx="0" presStyleCnt="9"/>
      <dgm:spPr/>
    </dgm:pt>
    <dgm:pt modelId="{FBC9CD56-E809-4A18-A07D-6A2F28F516F7}" type="pres">
      <dgm:prSet presAssocID="{AFF0CD3A-CA0D-465F-839F-5AE8DFB4AD76}" presName="vert1" presStyleCnt="0"/>
      <dgm:spPr/>
    </dgm:pt>
    <dgm:pt modelId="{9E85B7E2-865C-4D53-9DD3-2C64E292C183}" type="pres">
      <dgm:prSet presAssocID="{FFE6AFBF-59B5-404E-95B4-BA8F67E8C668}" presName="thickLine" presStyleLbl="alignNode1" presStyleIdx="1" presStyleCnt="9"/>
      <dgm:spPr/>
    </dgm:pt>
    <dgm:pt modelId="{BB9E33B7-016A-4CC4-AE95-81674FFF40D4}" type="pres">
      <dgm:prSet presAssocID="{FFE6AFBF-59B5-404E-95B4-BA8F67E8C668}" presName="horz1" presStyleCnt="0"/>
      <dgm:spPr/>
    </dgm:pt>
    <dgm:pt modelId="{C61B0496-CD87-4A97-882D-D6EEBE6DA390}" type="pres">
      <dgm:prSet presAssocID="{FFE6AFBF-59B5-404E-95B4-BA8F67E8C668}" presName="tx1" presStyleLbl="revTx" presStyleIdx="1" presStyleCnt="9"/>
      <dgm:spPr/>
    </dgm:pt>
    <dgm:pt modelId="{292BAF88-5D9C-4093-B19B-7C8AC811D5DD}" type="pres">
      <dgm:prSet presAssocID="{FFE6AFBF-59B5-404E-95B4-BA8F67E8C668}" presName="vert1" presStyleCnt="0"/>
      <dgm:spPr/>
    </dgm:pt>
    <dgm:pt modelId="{C1E2BCE0-E64B-4B61-8828-E358ED9BD59F}" type="pres">
      <dgm:prSet presAssocID="{623E70BF-5EA3-4BC1-AF30-BE0AE61157C0}" presName="thickLine" presStyleLbl="alignNode1" presStyleIdx="2" presStyleCnt="9"/>
      <dgm:spPr/>
    </dgm:pt>
    <dgm:pt modelId="{34576327-272C-427E-BEF7-21046B8E6F25}" type="pres">
      <dgm:prSet presAssocID="{623E70BF-5EA3-4BC1-AF30-BE0AE61157C0}" presName="horz1" presStyleCnt="0"/>
      <dgm:spPr/>
    </dgm:pt>
    <dgm:pt modelId="{70F6E45D-3C24-45E1-A239-D1AEFD7311CD}" type="pres">
      <dgm:prSet presAssocID="{623E70BF-5EA3-4BC1-AF30-BE0AE61157C0}" presName="tx1" presStyleLbl="revTx" presStyleIdx="2" presStyleCnt="9"/>
      <dgm:spPr/>
    </dgm:pt>
    <dgm:pt modelId="{AEA4177B-A811-46F5-9856-BA77E68C2CEC}" type="pres">
      <dgm:prSet presAssocID="{623E70BF-5EA3-4BC1-AF30-BE0AE61157C0}" presName="vert1" presStyleCnt="0"/>
      <dgm:spPr/>
    </dgm:pt>
    <dgm:pt modelId="{E1A2FB0A-2EDD-468D-B921-3CDD58D95117}" type="pres">
      <dgm:prSet presAssocID="{575B8E63-AD32-4A02-8411-412611AA8354}" presName="thickLine" presStyleLbl="alignNode1" presStyleIdx="3" presStyleCnt="9"/>
      <dgm:spPr/>
    </dgm:pt>
    <dgm:pt modelId="{8666D471-C2ED-44DB-8B31-E47C650ED9F3}" type="pres">
      <dgm:prSet presAssocID="{575B8E63-AD32-4A02-8411-412611AA8354}" presName="horz1" presStyleCnt="0"/>
      <dgm:spPr/>
    </dgm:pt>
    <dgm:pt modelId="{C6CC5B64-967F-4BA0-9C84-B639E0B34B4A}" type="pres">
      <dgm:prSet presAssocID="{575B8E63-AD32-4A02-8411-412611AA8354}" presName="tx1" presStyleLbl="revTx" presStyleIdx="3" presStyleCnt="9"/>
      <dgm:spPr/>
    </dgm:pt>
    <dgm:pt modelId="{33F9FE7D-2ABC-4298-9301-AB94C7CDA60A}" type="pres">
      <dgm:prSet presAssocID="{575B8E63-AD32-4A02-8411-412611AA8354}" presName="vert1" presStyleCnt="0"/>
      <dgm:spPr/>
    </dgm:pt>
    <dgm:pt modelId="{364F97DC-F3EE-4A10-8ACA-16FF046C228E}" type="pres">
      <dgm:prSet presAssocID="{48CFCAE6-5C0F-4FA0-8CC2-157155D19E8D}" presName="thickLine" presStyleLbl="alignNode1" presStyleIdx="4" presStyleCnt="9"/>
      <dgm:spPr/>
    </dgm:pt>
    <dgm:pt modelId="{A7A73BC0-83E8-40BA-AB10-150BDFC207A8}" type="pres">
      <dgm:prSet presAssocID="{48CFCAE6-5C0F-4FA0-8CC2-157155D19E8D}" presName="horz1" presStyleCnt="0"/>
      <dgm:spPr/>
    </dgm:pt>
    <dgm:pt modelId="{B4ABF0EF-29D7-4630-9610-CB404C9BEBB2}" type="pres">
      <dgm:prSet presAssocID="{48CFCAE6-5C0F-4FA0-8CC2-157155D19E8D}" presName="tx1" presStyleLbl="revTx" presStyleIdx="4" presStyleCnt="9"/>
      <dgm:spPr/>
    </dgm:pt>
    <dgm:pt modelId="{BB690196-0001-45BD-B957-03E2992F8DCD}" type="pres">
      <dgm:prSet presAssocID="{48CFCAE6-5C0F-4FA0-8CC2-157155D19E8D}" presName="vert1" presStyleCnt="0"/>
      <dgm:spPr/>
    </dgm:pt>
    <dgm:pt modelId="{214D1ED0-DBD3-46D3-A7C4-01D1AD417E78}" type="pres">
      <dgm:prSet presAssocID="{09E237EE-135E-43A9-BE5C-F5AB6AF37D9E}" presName="thickLine" presStyleLbl="alignNode1" presStyleIdx="5" presStyleCnt="9"/>
      <dgm:spPr/>
    </dgm:pt>
    <dgm:pt modelId="{0D8712A5-4D67-438F-ABDF-D501A6BF6C89}" type="pres">
      <dgm:prSet presAssocID="{09E237EE-135E-43A9-BE5C-F5AB6AF37D9E}" presName="horz1" presStyleCnt="0"/>
      <dgm:spPr/>
    </dgm:pt>
    <dgm:pt modelId="{D1784437-9DA4-4C7A-8B1F-FADC15AD9CB5}" type="pres">
      <dgm:prSet presAssocID="{09E237EE-135E-43A9-BE5C-F5AB6AF37D9E}" presName="tx1" presStyleLbl="revTx" presStyleIdx="5" presStyleCnt="9"/>
      <dgm:spPr/>
    </dgm:pt>
    <dgm:pt modelId="{D8F5258C-0816-4F6C-B2DE-2155C5D09248}" type="pres">
      <dgm:prSet presAssocID="{09E237EE-135E-43A9-BE5C-F5AB6AF37D9E}" presName="vert1" presStyleCnt="0"/>
      <dgm:spPr/>
    </dgm:pt>
    <dgm:pt modelId="{3F94D2C7-833C-4139-9E55-A00CA08EC89E}" type="pres">
      <dgm:prSet presAssocID="{00FE8678-591A-4EC9-84D3-8432159233C3}" presName="thickLine" presStyleLbl="alignNode1" presStyleIdx="6" presStyleCnt="9"/>
      <dgm:spPr/>
    </dgm:pt>
    <dgm:pt modelId="{C2285352-F8F1-408D-9BD0-5DD59EADADCA}" type="pres">
      <dgm:prSet presAssocID="{00FE8678-591A-4EC9-84D3-8432159233C3}" presName="horz1" presStyleCnt="0"/>
      <dgm:spPr/>
    </dgm:pt>
    <dgm:pt modelId="{CF7ADA25-CB3C-4E79-9991-770ADBC1B86F}" type="pres">
      <dgm:prSet presAssocID="{00FE8678-591A-4EC9-84D3-8432159233C3}" presName="tx1" presStyleLbl="revTx" presStyleIdx="6" presStyleCnt="9"/>
      <dgm:spPr/>
    </dgm:pt>
    <dgm:pt modelId="{2C7CE811-DCE3-49C2-9C48-5DFA045DA006}" type="pres">
      <dgm:prSet presAssocID="{00FE8678-591A-4EC9-84D3-8432159233C3}" presName="vert1" presStyleCnt="0"/>
      <dgm:spPr/>
    </dgm:pt>
    <dgm:pt modelId="{A3551F4D-6165-4E35-B13E-8EDF70067F79}" type="pres">
      <dgm:prSet presAssocID="{533C50E4-76E7-4EF8-9D70-0E8AE600A7CD}" presName="thickLine" presStyleLbl="alignNode1" presStyleIdx="7" presStyleCnt="9"/>
      <dgm:spPr/>
    </dgm:pt>
    <dgm:pt modelId="{4E5E18A3-6193-48F7-AFAD-66D86B12B719}" type="pres">
      <dgm:prSet presAssocID="{533C50E4-76E7-4EF8-9D70-0E8AE600A7CD}" presName="horz1" presStyleCnt="0"/>
      <dgm:spPr/>
    </dgm:pt>
    <dgm:pt modelId="{616EEDCC-15F2-4A6E-9DFC-54D19CC6E2FD}" type="pres">
      <dgm:prSet presAssocID="{533C50E4-76E7-4EF8-9D70-0E8AE600A7CD}" presName="tx1" presStyleLbl="revTx" presStyleIdx="7" presStyleCnt="9"/>
      <dgm:spPr/>
    </dgm:pt>
    <dgm:pt modelId="{99B12CC1-B025-47B6-9282-DC220F1F68A5}" type="pres">
      <dgm:prSet presAssocID="{533C50E4-76E7-4EF8-9D70-0E8AE600A7CD}" presName="vert1" presStyleCnt="0"/>
      <dgm:spPr/>
    </dgm:pt>
    <dgm:pt modelId="{04BBE4BA-CBDF-4C7B-97CA-2ACD75A8F6B7}" type="pres">
      <dgm:prSet presAssocID="{6506534A-1C4A-4971-B595-D1EC2E47D09D}" presName="thickLine" presStyleLbl="alignNode1" presStyleIdx="8" presStyleCnt="9"/>
      <dgm:spPr/>
    </dgm:pt>
    <dgm:pt modelId="{27929D6C-6AAA-45CC-8CAD-404223DA85F6}" type="pres">
      <dgm:prSet presAssocID="{6506534A-1C4A-4971-B595-D1EC2E47D09D}" presName="horz1" presStyleCnt="0"/>
      <dgm:spPr/>
    </dgm:pt>
    <dgm:pt modelId="{78268794-26C5-4246-86E7-8C3FAD30FE06}" type="pres">
      <dgm:prSet presAssocID="{6506534A-1C4A-4971-B595-D1EC2E47D09D}" presName="tx1" presStyleLbl="revTx" presStyleIdx="8" presStyleCnt="9"/>
      <dgm:spPr/>
    </dgm:pt>
    <dgm:pt modelId="{E2858945-9892-491C-8E52-5BB5CA792D15}" type="pres">
      <dgm:prSet presAssocID="{6506534A-1C4A-4971-B595-D1EC2E47D09D}" presName="vert1" presStyleCnt="0"/>
      <dgm:spPr/>
    </dgm:pt>
  </dgm:ptLst>
  <dgm:cxnLst>
    <dgm:cxn modelId="{52224F12-D543-49C7-8255-D19ACDE3E5B6}" type="presOf" srcId="{48CFCAE6-5C0F-4FA0-8CC2-157155D19E8D}" destId="{B4ABF0EF-29D7-4630-9610-CB404C9BEBB2}" srcOrd="0" destOrd="0" presId="urn:microsoft.com/office/officeart/2008/layout/LinedList"/>
    <dgm:cxn modelId="{4FAFB912-7220-4C7A-81F7-BE96723059CE}" srcId="{29DB297A-A6E6-4BC5-BA50-3F031086AF92}" destId="{FFE6AFBF-59B5-404E-95B4-BA8F67E8C668}" srcOrd="1" destOrd="0" parTransId="{233B6587-ACB6-490D-B05F-C55857F6FC22}" sibTransId="{CDB997A0-10A8-4C00-9BFE-4E8120E84188}"/>
    <dgm:cxn modelId="{11582D16-8498-44DA-8DB6-449930AEDE13}" type="presOf" srcId="{AFF0CD3A-CA0D-465F-839F-5AE8DFB4AD76}" destId="{20B616CF-CDBD-454E-9D3B-528CC266475C}" srcOrd="0" destOrd="0" presId="urn:microsoft.com/office/officeart/2008/layout/LinedList"/>
    <dgm:cxn modelId="{45B90133-7529-4298-AF2F-190422794F39}" srcId="{29DB297A-A6E6-4BC5-BA50-3F031086AF92}" destId="{623E70BF-5EA3-4BC1-AF30-BE0AE61157C0}" srcOrd="2" destOrd="0" parTransId="{1D13B8F0-899F-4EB5-8A9E-8868E9B2FC90}" sibTransId="{3A313C40-6858-4711-8A3C-7BE08801A303}"/>
    <dgm:cxn modelId="{0074E164-20BB-49FF-B447-68D2B5C10F67}" srcId="{29DB297A-A6E6-4BC5-BA50-3F031086AF92}" destId="{48CFCAE6-5C0F-4FA0-8CC2-157155D19E8D}" srcOrd="4" destOrd="0" parTransId="{6E0D7929-F01D-4393-9BA0-93F3758BDE8B}" sibTransId="{CE85DCC0-4613-4178-9084-66F26376D8CA}"/>
    <dgm:cxn modelId="{4962C34D-99B7-478A-8D4F-07A692622FBE}" srcId="{29DB297A-A6E6-4BC5-BA50-3F031086AF92}" destId="{00FE8678-591A-4EC9-84D3-8432159233C3}" srcOrd="6" destOrd="0" parTransId="{15010ED2-0193-4AF1-BF70-00F1C828C365}" sibTransId="{BCF01F6F-F994-4089-96A9-7D1568C6C6A5}"/>
    <dgm:cxn modelId="{E0D07472-AAE2-4A93-920A-49CFD8C82FA3}" type="presOf" srcId="{09E237EE-135E-43A9-BE5C-F5AB6AF37D9E}" destId="{D1784437-9DA4-4C7A-8B1F-FADC15AD9CB5}" srcOrd="0" destOrd="0" presId="urn:microsoft.com/office/officeart/2008/layout/LinedList"/>
    <dgm:cxn modelId="{F3EA9454-D9BC-409A-B84B-20B9EF512014}" type="presOf" srcId="{FFE6AFBF-59B5-404E-95B4-BA8F67E8C668}" destId="{C61B0496-CD87-4A97-882D-D6EEBE6DA390}" srcOrd="0" destOrd="0" presId="urn:microsoft.com/office/officeart/2008/layout/LinedList"/>
    <dgm:cxn modelId="{7688CB74-C2D9-4954-AC97-43B45BEF6519}" type="presOf" srcId="{575B8E63-AD32-4A02-8411-412611AA8354}" destId="{C6CC5B64-967F-4BA0-9C84-B639E0B34B4A}" srcOrd="0" destOrd="0" presId="urn:microsoft.com/office/officeart/2008/layout/LinedList"/>
    <dgm:cxn modelId="{D5638459-B477-4B39-8D12-5384D85FEBF2}" type="presOf" srcId="{533C50E4-76E7-4EF8-9D70-0E8AE600A7CD}" destId="{616EEDCC-15F2-4A6E-9DFC-54D19CC6E2FD}" srcOrd="0" destOrd="0" presId="urn:microsoft.com/office/officeart/2008/layout/LinedList"/>
    <dgm:cxn modelId="{7CAF49B5-59EC-472B-AFC6-11215148A916}" srcId="{29DB297A-A6E6-4BC5-BA50-3F031086AF92}" destId="{575B8E63-AD32-4A02-8411-412611AA8354}" srcOrd="3" destOrd="0" parTransId="{23B2C7D7-3546-4469-9FC5-1C51D5AE0B4C}" sibTransId="{E75F3FC3-9531-4237-A1CB-F479CBD8CC30}"/>
    <dgm:cxn modelId="{6D40A9D0-2B7C-4EF8-899B-2A510C5505EF}" type="presOf" srcId="{6506534A-1C4A-4971-B595-D1EC2E47D09D}" destId="{78268794-26C5-4246-86E7-8C3FAD30FE06}" srcOrd="0" destOrd="0" presId="urn:microsoft.com/office/officeart/2008/layout/LinedList"/>
    <dgm:cxn modelId="{4168F5D9-3369-48B9-B980-33CA6BA388E0}" srcId="{29DB297A-A6E6-4BC5-BA50-3F031086AF92}" destId="{AFF0CD3A-CA0D-465F-839F-5AE8DFB4AD76}" srcOrd="0" destOrd="0" parTransId="{2B4FD07F-C55F-4C28-BB10-FB21AFD8BEE7}" sibTransId="{882D942C-3697-49BE-9133-6C9E8AA87D6D}"/>
    <dgm:cxn modelId="{EBF170E0-DB56-4801-AB4C-8A3C09C614E3}" srcId="{29DB297A-A6E6-4BC5-BA50-3F031086AF92}" destId="{533C50E4-76E7-4EF8-9D70-0E8AE600A7CD}" srcOrd="7" destOrd="0" parTransId="{7644B9D7-8AB3-4714-9655-B982BE1426F2}" sibTransId="{899AEDB1-D00D-4D01-9341-6F6B50891BE3}"/>
    <dgm:cxn modelId="{299382E0-091E-4C5E-96B8-B079A85B16BE}" type="presOf" srcId="{29DB297A-A6E6-4BC5-BA50-3F031086AF92}" destId="{DFC26158-72A5-4CF6-9AA5-26FCAFD1B490}" srcOrd="0" destOrd="0" presId="urn:microsoft.com/office/officeart/2008/layout/LinedList"/>
    <dgm:cxn modelId="{86F68FE2-8F4C-4F4F-BB11-8C555D2C7653}" srcId="{29DB297A-A6E6-4BC5-BA50-3F031086AF92}" destId="{09E237EE-135E-43A9-BE5C-F5AB6AF37D9E}" srcOrd="5" destOrd="0" parTransId="{14B24A2A-B5FB-4450-9EB7-C7F061BBC09F}" sibTransId="{FB0D59F6-49C4-4A50-BA0E-47FDA36A254B}"/>
    <dgm:cxn modelId="{BAD892E7-2591-469D-8278-A53B135EE43B}" type="presOf" srcId="{00FE8678-591A-4EC9-84D3-8432159233C3}" destId="{CF7ADA25-CB3C-4E79-9991-770ADBC1B86F}" srcOrd="0" destOrd="0" presId="urn:microsoft.com/office/officeart/2008/layout/LinedList"/>
    <dgm:cxn modelId="{84BBDBF1-10C1-4700-884D-E970D3D7A54C}" type="presOf" srcId="{623E70BF-5EA3-4BC1-AF30-BE0AE61157C0}" destId="{70F6E45D-3C24-45E1-A239-D1AEFD7311CD}" srcOrd="0" destOrd="0" presId="urn:microsoft.com/office/officeart/2008/layout/LinedList"/>
    <dgm:cxn modelId="{41E681F3-0DFA-477D-ACEB-9A9F23B25B62}" srcId="{29DB297A-A6E6-4BC5-BA50-3F031086AF92}" destId="{6506534A-1C4A-4971-B595-D1EC2E47D09D}" srcOrd="8" destOrd="0" parTransId="{B9B6EE29-27AC-457C-ADA8-2767DACD2418}" sibTransId="{9322DDA1-3946-44FD-A561-34054EF2956B}"/>
    <dgm:cxn modelId="{DBD9E5E2-B083-41B1-A8F5-10423F97BF5A}" type="presParOf" srcId="{DFC26158-72A5-4CF6-9AA5-26FCAFD1B490}" destId="{60169A88-C276-4129-B4EF-364477ACFB24}" srcOrd="0" destOrd="0" presId="urn:microsoft.com/office/officeart/2008/layout/LinedList"/>
    <dgm:cxn modelId="{0642FAE8-8512-4E48-B767-253035B92187}" type="presParOf" srcId="{DFC26158-72A5-4CF6-9AA5-26FCAFD1B490}" destId="{D375AAED-144F-40FA-8DC2-78AEDEC1DD87}" srcOrd="1" destOrd="0" presId="urn:microsoft.com/office/officeart/2008/layout/LinedList"/>
    <dgm:cxn modelId="{2F3AB03B-6B61-4DA1-8CE5-D16793AE9538}" type="presParOf" srcId="{D375AAED-144F-40FA-8DC2-78AEDEC1DD87}" destId="{20B616CF-CDBD-454E-9D3B-528CC266475C}" srcOrd="0" destOrd="0" presId="urn:microsoft.com/office/officeart/2008/layout/LinedList"/>
    <dgm:cxn modelId="{D3C85CB5-EDC8-443D-B8E4-63ECCDA7BDC0}" type="presParOf" srcId="{D375AAED-144F-40FA-8DC2-78AEDEC1DD87}" destId="{FBC9CD56-E809-4A18-A07D-6A2F28F516F7}" srcOrd="1" destOrd="0" presId="urn:microsoft.com/office/officeart/2008/layout/LinedList"/>
    <dgm:cxn modelId="{48BF2EC4-4F4F-4A3A-BD9B-97A09C9CEC7D}" type="presParOf" srcId="{DFC26158-72A5-4CF6-9AA5-26FCAFD1B490}" destId="{9E85B7E2-865C-4D53-9DD3-2C64E292C183}" srcOrd="2" destOrd="0" presId="urn:microsoft.com/office/officeart/2008/layout/LinedList"/>
    <dgm:cxn modelId="{5110392A-A400-4A3C-900D-967B18310A3F}" type="presParOf" srcId="{DFC26158-72A5-4CF6-9AA5-26FCAFD1B490}" destId="{BB9E33B7-016A-4CC4-AE95-81674FFF40D4}" srcOrd="3" destOrd="0" presId="urn:microsoft.com/office/officeart/2008/layout/LinedList"/>
    <dgm:cxn modelId="{A3CBA9FC-553B-46AE-8058-49E0D5A92B7E}" type="presParOf" srcId="{BB9E33B7-016A-4CC4-AE95-81674FFF40D4}" destId="{C61B0496-CD87-4A97-882D-D6EEBE6DA390}" srcOrd="0" destOrd="0" presId="urn:microsoft.com/office/officeart/2008/layout/LinedList"/>
    <dgm:cxn modelId="{22679185-8FAA-46FE-98CB-AEB684CEBC9C}" type="presParOf" srcId="{BB9E33B7-016A-4CC4-AE95-81674FFF40D4}" destId="{292BAF88-5D9C-4093-B19B-7C8AC811D5DD}" srcOrd="1" destOrd="0" presId="urn:microsoft.com/office/officeart/2008/layout/LinedList"/>
    <dgm:cxn modelId="{0BB711B1-632B-4424-B3B6-0D2879C63CE0}" type="presParOf" srcId="{DFC26158-72A5-4CF6-9AA5-26FCAFD1B490}" destId="{C1E2BCE0-E64B-4B61-8828-E358ED9BD59F}" srcOrd="4" destOrd="0" presId="urn:microsoft.com/office/officeart/2008/layout/LinedList"/>
    <dgm:cxn modelId="{2618BD22-424D-4F6C-9CA7-BD78274FFA28}" type="presParOf" srcId="{DFC26158-72A5-4CF6-9AA5-26FCAFD1B490}" destId="{34576327-272C-427E-BEF7-21046B8E6F25}" srcOrd="5" destOrd="0" presId="urn:microsoft.com/office/officeart/2008/layout/LinedList"/>
    <dgm:cxn modelId="{718FE572-5074-4C0A-8826-A36E01228379}" type="presParOf" srcId="{34576327-272C-427E-BEF7-21046B8E6F25}" destId="{70F6E45D-3C24-45E1-A239-D1AEFD7311CD}" srcOrd="0" destOrd="0" presId="urn:microsoft.com/office/officeart/2008/layout/LinedList"/>
    <dgm:cxn modelId="{DA3A0AD6-F0C6-4890-98B2-F2E049346AAC}" type="presParOf" srcId="{34576327-272C-427E-BEF7-21046B8E6F25}" destId="{AEA4177B-A811-46F5-9856-BA77E68C2CEC}" srcOrd="1" destOrd="0" presId="urn:microsoft.com/office/officeart/2008/layout/LinedList"/>
    <dgm:cxn modelId="{C124E328-D27B-432B-BE34-D9C78E5E507E}" type="presParOf" srcId="{DFC26158-72A5-4CF6-9AA5-26FCAFD1B490}" destId="{E1A2FB0A-2EDD-468D-B921-3CDD58D95117}" srcOrd="6" destOrd="0" presId="urn:microsoft.com/office/officeart/2008/layout/LinedList"/>
    <dgm:cxn modelId="{67EEB190-67F3-44FF-A586-A81CEEDED753}" type="presParOf" srcId="{DFC26158-72A5-4CF6-9AA5-26FCAFD1B490}" destId="{8666D471-C2ED-44DB-8B31-E47C650ED9F3}" srcOrd="7" destOrd="0" presId="urn:microsoft.com/office/officeart/2008/layout/LinedList"/>
    <dgm:cxn modelId="{244A6F76-BB08-43A8-A189-5E6FECBDED44}" type="presParOf" srcId="{8666D471-C2ED-44DB-8B31-E47C650ED9F3}" destId="{C6CC5B64-967F-4BA0-9C84-B639E0B34B4A}" srcOrd="0" destOrd="0" presId="urn:microsoft.com/office/officeart/2008/layout/LinedList"/>
    <dgm:cxn modelId="{9B5DBB5D-06B7-4769-B2A6-BF3F77EFD171}" type="presParOf" srcId="{8666D471-C2ED-44DB-8B31-E47C650ED9F3}" destId="{33F9FE7D-2ABC-4298-9301-AB94C7CDA60A}" srcOrd="1" destOrd="0" presId="urn:microsoft.com/office/officeart/2008/layout/LinedList"/>
    <dgm:cxn modelId="{E8F87A8B-9EF5-43AC-8680-41DB60BE43AD}" type="presParOf" srcId="{DFC26158-72A5-4CF6-9AA5-26FCAFD1B490}" destId="{364F97DC-F3EE-4A10-8ACA-16FF046C228E}" srcOrd="8" destOrd="0" presId="urn:microsoft.com/office/officeart/2008/layout/LinedList"/>
    <dgm:cxn modelId="{D5A4C82D-51AF-4E29-8BCC-617BD9F3F686}" type="presParOf" srcId="{DFC26158-72A5-4CF6-9AA5-26FCAFD1B490}" destId="{A7A73BC0-83E8-40BA-AB10-150BDFC207A8}" srcOrd="9" destOrd="0" presId="urn:microsoft.com/office/officeart/2008/layout/LinedList"/>
    <dgm:cxn modelId="{1F7D00CA-E30E-4962-89C2-1FD6388EC838}" type="presParOf" srcId="{A7A73BC0-83E8-40BA-AB10-150BDFC207A8}" destId="{B4ABF0EF-29D7-4630-9610-CB404C9BEBB2}" srcOrd="0" destOrd="0" presId="urn:microsoft.com/office/officeart/2008/layout/LinedList"/>
    <dgm:cxn modelId="{7E68F9F2-286B-4EEF-9A24-B4D018A1D6AB}" type="presParOf" srcId="{A7A73BC0-83E8-40BA-AB10-150BDFC207A8}" destId="{BB690196-0001-45BD-B957-03E2992F8DCD}" srcOrd="1" destOrd="0" presId="urn:microsoft.com/office/officeart/2008/layout/LinedList"/>
    <dgm:cxn modelId="{01EC82E9-EBC3-4F0D-91D5-74BBFDC99333}" type="presParOf" srcId="{DFC26158-72A5-4CF6-9AA5-26FCAFD1B490}" destId="{214D1ED0-DBD3-46D3-A7C4-01D1AD417E78}" srcOrd="10" destOrd="0" presId="urn:microsoft.com/office/officeart/2008/layout/LinedList"/>
    <dgm:cxn modelId="{AF773593-DFBB-4EB4-8410-EA4399DC4B57}" type="presParOf" srcId="{DFC26158-72A5-4CF6-9AA5-26FCAFD1B490}" destId="{0D8712A5-4D67-438F-ABDF-D501A6BF6C89}" srcOrd="11" destOrd="0" presId="urn:microsoft.com/office/officeart/2008/layout/LinedList"/>
    <dgm:cxn modelId="{D70F2FA8-ADF5-4D69-A998-34FA4A28EE19}" type="presParOf" srcId="{0D8712A5-4D67-438F-ABDF-D501A6BF6C89}" destId="{D1784437-9DA4-4C7A-8B1F-FADC15AD9CB5}" srcOrd="0" destOrd="0" presId="urn:microsoft.com/office/officeart/2008/layout/LinedList"/>
    <dgm:cxn modelId="{7AA0A6B1-3E28-4B37-AD60-EE47E4B7D68E}" type="presParOf" srcId="{0D8712A5-4D67-438F-ABDF-D501A6BF6C89}" destId="{D8F5258C-0816-4F6C-B2DE-2155C5D09248}" srcOrd="1" destOrd="0" presId="urn:microsoft.com/office/officeart/2008/layout/LinedList"/>
    <dgm:cxn modelId="{765875E7-6528-45FA-A697-8EBF3465319B}" type="presParOf" srcId="{DFC26158-72A5-4CF6-9AA5-26FCAFD1B490}" destId="{3F94D2C7-833C-4139-9E55-A00CA08EC89E}" srcOrd="12" destOrd="0" presId="urn:microsoft.com/office/officeart/2008/layout/LinedList"/>
    <dgm:cxn modelId="{F4DB2A20-468F-4E74-9964-EF1A4BDFC807}" type="presParOf" srcId="{DFC26158-72A5-4CF6-9AA5-26FCAFD1B490}" destId="{C2285352-F8F1-408D-9BD0-5DD59EADADCA}" srcOrd="13" destOrd="0" presId="urn:microsoft.com/office/officeart/2008/layout/LinedList"/>
    <dgm:cxn modelId="{4253F408-23E0-4873-AAD8-34558E5509A0}" type="presParOf" srcId="{C2285352-F8F1-408D-9BD0-5DD59EADADCA}" destId="{CF7ADA25-CB3C-4E79-9991-770ADBC1B86F}" srcOrd="0" destOrd="0" presId="urn:microsoft.com/office/officeart/2008/layout/LinedList"/>
    <dgm:cxn modelId="{3B8919CC-109A-48A2-B4A6-3C9952607948}" type="presParOf" srcId="{C2285352-F8F1-408D-9BD0-5DD59EADADCA}" destId="{2C7CE811-DCE3-49C2-9C48-5DFA045DA006}" srcOrd="1" destOrd="0" presId="urn:microsoft.com/office/officeart/2008/layout/LinedList"/>
    <dgm:cxn modelId="{EB8D5BA2-6560-4406-AE5B-1977D9EAD0B4}" type="presParOf" srcId="{DFC26158-72A5-4CF6-9AA5-26FCAFD1B490}" destId="{A3551F4D-6165-4E35-B13E-8EDF70067F79}" srcOrd="14" destOrd="0" presId="urn:microsoft.com/office/officeart/2008/layout/LinedList"/>
    <dgm:cxn modelId="{AD8DF951-62C4-45E2-9521-A4E8220BCF50}" type="presParOf" srcId="{DFC26158-72A5-4CF6-9AA5-26FCAFD1B490}" destId="{4E5E18A3-6193-48F7-AFAD-66D86B12B719}" srcOrd="15" destOrd="0" presId="urn:microsoft.com/office/officeart/2008/layout/LinedList"/>
    <dgm:cxn modelId="{A65E14F1-24A6-46E5-B61F-5EC5358492C2}" type="presParOf" srcId="{4E5E18A3-6193-48F7-AFAD-66D86B12B719}" destId="{616EEDCC-15F2-4A6E-9DFC-54D19CC6E2FD}" srcOrd="0" destOrd="0" presId="urn:microsoft.com/office/officeart/2008/layout/LinedList"/>
    <dgm:cxn modelId="{967F9E38-2E47-4BC6-862D-8489CB4B8490}" type="presParOf" srcId="{4E5E18A3-6193-48F7-AFAD-66D86B12B719}" destId="{99B12CC1-B025-47B6-9282-DC220F1F68A5}" srcOrd="1" destOrd="0" presId="urn:microsoft.com/office/officeart/2008/layout/LinedList"/>
    <dgm:cxn modelId="{ED437747-0693-43E9-9F03-D8AEF5F534FA}" type="presParOf" srcId="{DFC26158-72A5-4CF6-9AA5-26FCAFD1B490}" destId="{04BBE4BA-CBDF-4C7B-97CA-2ACD75A8F6B7}" srcOrd="16" destOrd="0" presId="urn:microsoft.com/office/officeart/2008/layout/LinedList"/>
    <dgm:cxn modelId="{2BE41B6C-E5D7-446A-96C5-8DE7C24534BE}" type="presParOf" srcId="{DFC26158-72A5-4CF6-9AA5-26FCAFD1B490}" destId="{27929D6C-6AAA-45CC-8CAD-404223DA85F6}" srcOrd="17" destOrd="0" presId="urn:microsoft.com/office/officeart/2008/layout/LinedList"/>
    <dgm:cxn modelId="{7C90F10F-48A9-47D3-81A3-3B74CF38883E}" type="presParOf" srcId="{27929D6C-6AAA-45CC-8CAD-404223DA85F6}" destId="{78268794-26C5-4246-86E7-8C3FAD30FE06}" srcOrd="0" destOrd="0" presId="urn:microsoft.com/office/officeart/2008/layout/LinedList"/>
    <dgm:cxn modelId="{981E91AF-4DB0-4B17-B668-F6DDEA6C9308}" type="presParOf" srcId="{27929D6C-6AAA-45CC-8CAD-404223DA85F6}" destId="{E2858945-9892-491C-8E52-5BB5CA792D15}" srcOrd="1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B297A-A6E6-4BC5-BA50-3F031086AF9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0CD3A-CA0D-465F-839F-5AE8DFB4AD76}">
      <dgm:prSet custT="1"/>
      <dgm:spPr/>
      <dgm:t>
        <a:bodyPr/>
        <a:lstStyle/>
        <a:p>
          <a:pPr algn="l"/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オフィス用品通販会社を選ぶ理由は、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B4FD07F-C55F-4C28-BB10-FB21AFD8BEE7}" type="parTrans" cxnId="{4168F5D9-3369-48B9-B980-33CA6BA388E0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82D942C-3697-49BE-9133-6C9E8AA87D6D}" type="sibTrans" cxnId="{4168F5D9-3369-48B9-B980-33CA6BA388E0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FE6AFBF-59B5-404E-95B4-BA8F67E8C668}">
      <dgm:prSet custT="1"/>
      <dgm:spPr/>
      <dgm:t>
        <a:bodyPr/>
        <a:lstStyle/>
        <a:p>
          <a:pPr algn="l"/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「価格の安さ」がトップで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す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3B6587-ACB6-490D-B05F-C55857F6FC22}" type="parTrans" cxnId="{4FAFB912-7220-4C7A-81F7-BE96723059CE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B997A0-10A8-4C00-9BFE-4E8120E84188}" type="sibTrans" cxnId="{4FAFB912-7220-4C7A-81F7-BE96723059CE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23E70BF-5EA3-4BC1-AF30-BE0AE61157C0}">
      <dgm:prSet custT="1"/>
      <dgm:spPr/>
      <dgm:t>
        <a:bodyPr/>
        <a:lstStyle/>
        <a:p>
          <a:pPr algn="l"/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一方で、満足度の視点からは、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D13B8F0-899F-4EB5-8A9E-8868E9B2FC90}" type="parTrans" cxnId="{45B90133-7529-4298-AF2F-190422794F39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313C40-6858-4711-8A3C-7BE08801A303}" type="sibTrans" cxnId="{45B90133-7529-4298-AF2F-190422794F39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75B8E63-AD32-4A02-8411-412611AA8354}">
      <dgm:prSet custT="1"/>
      <dgm:spPr/>
      <dgm:t>
        <a:bodyPr/>
        <a:lstStyle/>
        <a:p>
          <a:pPr algn="l"/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「</a:t>
          </a:r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Web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サイト／カタログ」「提供内容」「配送」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B2C7D7-3546-4469-9FC5-1C51D5AE0B4C}" type="parTrans" cxnId="{7CAF49B5-59EC-472B-AFC6-11215148A916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5F3FC3-9531-4237-A1CB-F479CBD8CC30}" type="sibTrans" cxnId="{7CAF49B5-59EC-472B-AFC6-11215148A916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8CFCAE6-5C0F-4FA0-8CC2-157155D19E8D}">
      <dgm:prSet custT="1"/>
      <dgm:spPr/>
      <dgm:t>
        <a:bodyPr/>
        <a:lstStyle/>
        <a:p>
          <a:pPr algn="l"/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の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順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番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と合計でほぼ</a:t>
          </a:r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70%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を占め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ます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0D7929-F01D-4393-9BA0-93F3758BDE8B}" type="parTrans" cxnId="{0074E164-20BB-49FF-B447-68D2B5C10F67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E85DCC0-4613-4178-9084-66F26376D8CA}" type="sibTrans" cxnId="{0074E164-20BB-49FF-B447-68D2B5C10F67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E237EE-135E-43A9-BE5C-F5AB6AF37D9E}">
      <dgm:prSet custT="1"/>
      <dgm:spPr/>
      <dgm:t>
        <a:bodyPr/>
        <a:lstStyle/>
        <a:p>
          <a:pPr algn="l"/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このことから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通販サービスの良し悪しを決めるのは、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B24A2A-B5FB-4450-9EB7-C7F061BBC09F}" type="parTrans" cxnId="{86F68FE2-8F4C-4F4F-BB11-8C555D2C7653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0D59F6-49C4-4A50-BA0E-47FDA36A254B}" type="sibTrans" cxnId="{86F68FE2-8F4C-4F4F-BB11-8C555D2C7653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FE8678-591A-4EC9-84D3-8432159233C3}">
      <dgm:prSet custT="1"/>
      <dgm:spPr/>
      <dgm:t>
        <a:bodyPr/>
        <a:lstStyle/>
        <a:p>
          <a:pPr algn="l"/>
          <a:r>
            <a:rPr lang="en-US" sz="2000" dirty="0">
              <a:latin typeface="Segoe UI" panose="020B0502040204020203" pitchFamily="34" charset="0"/>
              <a:cs typeface="Segoe UI" panose="020B0502040204020203" pitchFamily="34" charset="0"/>
            </a:rPr>
            <a:t>Web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サイトやカタログの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「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使い勝手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」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といえ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ます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5010ED2-0193-4AF1-BF70-00F1C828C365}" type="parTrans" cxnId="{4962C34D-99B7-478A-8D4F-07A692622FBE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CF01F6F-F994-4089-96A9-7D1568C6C6A5}" type="sibTrans" cxnId="{4962C34D-99B7-478A-8D4F-07A692622FBE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33C50E4-76E7-4EF8-9D70-0E8AE600A7CD}">
      <dgm:prSet custT="1"/>
      <dgm:spPr/>
      <dgm:t>
        <a:bodyPr/>
        <a:lstStyle/>
        <a:p>
          <a:pPr algn="l"/>
          <a:r>
            <a:rPr lang="ja-JP" sz="2000">
              <a:latin typeface="Segoe UI" panose="020B0502040204020203" pitchFamily="34" charset="0"/>
              <a:cs typeface="Segoe UI" panose="020B0502040204020203" pitchFamily="34" charset="0"/>
            </a:rPr>
            <a:t>対面販売機能を持たないサービスの</a:t>
          </a:r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644B9D7-8AB3-4714-9655-B982BE1426F2}" type="parTrans" cxnId="{EBF170E0-DB56-4801-AB4C-8A3C09C614E3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9AEDB1-D00D-4D01-9341-6F6B50891BE3}" type="sibTrans" cxnId="{EBF170E0-DB56-4801-AB4C-8A3C09C614E3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06534A-1C4A-4971-B595-D1EC2E47D09D}">
      <dgm:prSet custT="1"/>
      <dgm:spPr/>
      <dgm:t>
        <a:bodyPr/>
        <a:lstStyle/>
        <a:p>
          <a:pPr algn="l"/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成功のカギは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、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ここにあ</a:t>
          </a:r>
          <a:r>
            <a:rPr lang="ja-JP" altLang="en-US" sz="2000" dirty="0">
              <a:latin typeface="Segoe UI" panose="020B0502040204020203" pitchFamily="34" charset="0"/>
              <a:cs typeface="Segoe UI" panose="020B0502040204020203" pitchFamily="34" charset="0"/>
            </a:rPr>
            <a:t>ります</a:t>
          </a:r>
          <a:r>
            <a:rPr lang="ja-JP" sz="20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B6EE29-27AC-457C-ADA8-2767DACD2418}" type="parTrans" cxnId="{41E681F3-0DFA-477D-ACEB-9A9F23B25B62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22DDA1-3946-44FD-A561-34054EF2956B}" type="sibTrans" cxnId="{41E681F3-0DFA-477D-ACEB-9A9F23B25B62}">
      <dgm:prSet/>
      <dgm:spPr/>
      <dgm:t>
        <a:bodyPr/>
        <a:lstStyle/>
        <a:p>
          <a:pPr algn="l"/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FC26158-72A5-4CF6-9AA5-26FCAFD1B490}" type="pres">
      <dgm:prSet presAssocID="{29DB297A-A6E6-4BC5-BA50-3F031086AF92}" presName="vert0" presStyleCnt="0">
        <dgm:presLayoutVars>
          <dgm:dir/>
          <dgm:animOne val="branch"/>
          <dgm:animLvl val="lvl"/>
        </dgm:presLayoutVars>
      </dgm:prSet>
      <dgm:spPr/>
    </dgm:pt>
    <dgm:pt modelId="{60169A88-C276-4129-B4EF-364477ACFB24}" type="pres">
      <dgm:prSet presAssocID="{AFF0CD3A-CA0D-465F-839F-5AE8DFB4AD76}" presName="thickLine" presStyleLbl="alignNode1" presStyleIdx="0" presStyleCnt="9"/>
      <dgm:spPr/>
    </dgm:pt>
    <dgm:pt modelId="{D375AAED-144F-40FA-8DC2-78AEDEC1DD87}" type="pres">
      <dgm:prSet presAssocID="{AFF0CD3A-CA0D-465F-839F-5AE8DFB4AD76}" presName="horz1" presStyleCnt="0"/>
      <dgm:spPr/>
    </dgm:pt>
    <dgm:pt modelId="{20B616CF-CDBD-454E-9D3B-528CC266475C}" type="pres">
      <dgm:prSet presAssocID="{AFF0CD3A-CA0D-465F-839F-5AE8DFB4AD76}" presName="tx1" presStyleLbl="revTx" presStyleIdx="0" presStyleCnt="9"/>
      <dgm:spPr/>
    </dgm:pt>
    <dgm:pt modelId="{FBC9CD56-E809-4A18-A07D-6A2F28F516F7}" type="pres">
      <dgm:prSet presAssocID="{AFF0CD3A-CA0D-465F-839F-5AE8DFB4AD76}" presName="vert1" presStyleCnt="0"/>
      <dgm:spPr/>
    </dgm:pt>
    <dgm:pt modelId="{9E85B7E2-865C-4D53-9DD3-2C64E292C183}" type="pres">
      <dgm:prSet presAssocID="{FFE6AFBF-59B5-404E-95B4-BA8F67E8C668}" presName="thickLine" presStyleLbl="alignNode1" presStyleIdx="1" presStyleCnt="9"/>
      <dgm:spPr/>
    </dgm:pt>
    <dgm:pt modelId="{BB9E33B7-016A-4CC4-AE95-81674FFF40D4}" type="pres">
      <dgm:prSet presAssocID="{FFE6AFBF-59B5-404E-95B4-BA8F67E8C668}" presName="horz1" presStyleCnt="0"/>
      <dgm:spPr/>
    </dgm:pt>
    <dgm:pt modelId="{C61B0496-CD87-4A97-882D-D6EEBE6DA390}" type="pres">
      <dgm:prSet presAssocID="{FFE6AFBF-59B5-404E-95B4-BA8F67E8C668}" presName="tx1" presStyleLbl="revTx" presStyleIdx="1" presStyleCnt="9"/>
      <dgm:spPr/>
    </dgm:pt>
    <dgm:pt modelId="{292BAF88-5D9C-4093-B19B-7C8AC811D5DD}" type="pres">
      <dgm:prSet presAssocID="{FFE6AFBF-59B5-404E-95B4-BA8F67E8C668}" presName="vert1" presStyleCnt="0"/>
      <dgm:spPr/>
    </dgm:pt>
    <dgm:pt modelId="{C1E2BCE0-E64B-4B61-8828-E358ED9BD59F}" type="pres">
      <dgm:prSet presAssocID="{623E70BF-5EA3-4BC1-AF30-BE0AE61157C0}" presName="thickLine" presStyleLbl="alignNode1" presStyleIdx="2" presStyleCnt="9"/>
      <dgm:spPr/>
    </dgm:pt>
    <dgm:pt modelId="{34576327-272C-427E-BEF7-21046B8E6F25}" type="pres">
      <dgm:prSet presAssocID="{623E70BF-5EA3-4BC1-AF30-BE0AE61157C0}" presName="horz1" presStyleCnt="0"/>
      <dgm:spPr/>
    </dgm:pt>
    <dgm:pt modelId="{70F6E45D-3C24-45E1-A239-D1AEFD7311CD}" type="pres">
      <dgm:prSet presAssocID="{623E70BF-5EA3-4BC1-AF30-BE0AE61157C0}" presName="tx1" presStyleLbl="revTx" presStyleIdx="2" presStyleCnt="9"/>
      <dgm:spPr/>
    </dgm:pt>
    <dgm:pt modelId="{AEA4177B-A811-46F5-9856-BA77E68C2CEC}" type="pres">
      <dgm:prSet presAssocID="{623E70BF-5EA3-4BC1-AF30-BE0AE61157C0}" presName="vert1" presStyleCnt="0"/>
      <dgm:spPr/>
    </dgm:pt>
    <dgm:pt modelId="{E1A2FB0A-2EDD-468D-B921-3CDD58D95117}" type="pres">
      <dgm:prSet presAssocID="{575B8E63-AD32-4A02-8411-412611AA8354}" presName="thickLine" presStyleLbl="alignNode1" presStyleIdx="3" presStyleCnt="9"/>
      <dgm:spPr/>
    </dgm:pt>
    <dgm:pt modelId="{8666D471-C2ED-44DB-8B31-E47C650ED9F3}" type="pres">
      <dgm:prSet presAssocID="{575B8E63-AD32-4A02-8411-412611AA8354}" presName="horz1" presStyleCnt="0"/>
      <dgm:spPr/>
    </dgm:pt>
    <dgm:pt modelId="{C6CC5B64-967F-4BA0-9C84-B639E0B34B4A}" type="pres">
      <dgm:prSet presAssocID="{575B8E63-AD32-4A02-8411-412611AA8354}" presName="tx1" presStyleLbl="revTx" presStyleIdx="3" presStyleCnt="9"/>
      <dgm:spPr/>
    </dgm:pt>
    <dgm:pt modelId="{33F9FE7D-2ABC-4298-9301-AB94C7CDA60A}" type="pres">
      <dgm:prSet presAssocID="{575B8E63-AD32-4A02-8411-412611AA8354}" presName="vert1" presStyleCnt="0"/>
      <dgm:spPr/>
    </dgm:pt>
    <dgm:pt modelId="{364F97DC-F3EE-4A10-8ACA-16FF046C228E}" type="pres">
      <dgm:prSet presAssocID="{48CFCAE6-5C0F-4FA0-8CC2-157155D19E8D}" presName="thickLine" presStyleLbl="alignNode1" presStyleIdx="4" presStyleCnt="9"/>
      <dgm:spPr/>
    </dgm:pt>
    <dgm:pt modelId="{A7A73BC0-83E8-40BA-AB10-150BDFC207A8}" type="pres">
      <dgm:prSet presAssocID="{48CFCAE6-5C0F-4FA0-8CC2-157155D19E8D}" presName="horz1" presStyleCnt="0"/>
      <dgm:spPr/>
    </dgm:pt>
    <dgm:pt modelId="{B4ABF0EF-29D7-4630-9610-CB404C9BEBB2}" type="pres">
      <dgm:prSet presAssocID="{48CFCAE6-5C0F-4FA0-8CC2-157155D19E8D}" presName="tx1" presStyleLbl="revTx" presStyleIdx="4" presStyleCnt="9"/>
      <dgm:spPr/>
    </dgm:pt>
    <dgm:pt modelId="{BB690196-0001-45BD-B957-03E2992F8DCD}" type="pres">
      <dgm:prSet presAssocID="{48CFCAE6-5C0F-4FA0-8CC2-157155D19E8D}" presName="vert1" presStyleCnt="0"/>
      <dgm:spPr/>
    </dgm:pt>
    <dgm:pt modelId="{214D1ED0-DBD3-46D3-A7C4-01D1AD417E78}" type="pres">
      <dgm:prSet presAssocID="{09E237EE-135E-43A9-BE5C-F5AB6AF37D9E}" presName="thickLine" presStyleLbl="alignNode1" presStyleIdx="5" presStyleCnt="9"/>
      <dgm:spPr/>
    </dgm:pt>
    <dgm:pt modelId="{0D8712A5-4D67-438F-ABDF-D501A6BF6C89}" type="pres">
      <dgm:prSet presAssocID="{09E237EE-135E-43A9-BE5C-F5AB6AF37D9E}" presName="horz1" presStyleCnt="0"/>
      <dgm:spPr/>
    </dgm:pt>
    <dgm:pt modelId="{D1784437-9DA4-4C7A-8B1F-FADC15AD9CB5}" type="pres">
      <dgm:prSet presAssocID="{09E237EE-135E-43A9-BE5C-F5AB6AF37D9E}" presName="tx1" presStyleLbl="revTx" presStyleIdx="5" presStyleCnt="9"/>
      <dgm:spPr/>
    </dgm:pt>
    <dgm:pt modelId="{D8F5258C-0816-4F6C-B2DE-2155C5D09248}" type="pres">
      <dgm:prSet presAssocID="{09E237EE-135E-43A9-BE5C-F5AB6AF37D9E}" presName="vert1" presStyleCnt="0"/>
      <dgm:spPr/>
    </dgm:pt>
    <dgm:pt modelId="{3F94D2C7-833C-4139-9E55-A00CA08EC89E}" type="pres">
      <dgm:prSet presAssocID="{00FE8678-591A-4EC9-84D3-8432159233C3}" presName="thickLine" presStyleLbl="alignNode1" presStyleIdx="6" presStyleCnt="9"/>
      <dgm:spPr/>
    </dgm:pt>
    <dgm:pt modelId="{C2285352-F8F1-408D-9BD0-5DD59EADADCA}" type="pres">
      <dgm:prSet presAssocID="{00FE8678-591A-4EC9-84D3-8432159233C3}" presName="horz1" presStyleCnt="0"/>
      <dgm:spPr/>
    </dgm:pt>
    <dgm:pt modelId="{CF7ADA25-CB3C-4E79-9991-770ADBC1B86F}" type="pres">
      <dgm:prSet presAssocID="{00FE8678-591A-4EC9-84D3-8432159233C3}" presName="tx1" presStyleLbl="revTx" presStyleIdx="6" presStyleCnt="9"/>
      <dgm:spPr/>
    </dgm:pt>
    <dgm:pt modelId="{2C7CE811-DCE3-49C2-9C48-5DFA045DA006}" type="pres">
      <dgm:prSet presAssocID="{00FE8678-591A-4EC9-84D3-8432159233C3}" presName="vert1" presStyleCnt="0"/>
      <dgm:spPr/>
    </dgm:pt>
    <dgm:pt modelId="{A3551F4D-6165-4E35-B13E-8EDF70067F79}" type="pres">
      <dgm:prSet presAssocID="{533C50E4-76E7-4EF8-9D70-0E8AE600A7CD}" presName="thickLine" presStyleLbl="alignNode1" presStyleIdx="7" presStyleCnt="9"/>
      <dgm:spPr/>
    </dgm:pt>
    <dgm:pt modelId="{4E5E18A3-6193-48F7-AFAD-66D86B12B719}" type="pres">
      <dgm:prSet presAssocID="{533C50E4-76E7-4EF8-9D70-0E8AE600A7CD}" presName="horz1" presStyleCnt="0"/>
      <dgm:spPr/>
    </dgm:pt>
    <dgm:pt modelId="{616EEDCC-15F2-4A6E-9DFC-54D19CC6E2FD}" type="pres">
      <dgm:prSet presAssocID="{533C50E4-76E7-4EF8-9D70-0E8AE600A7CD}" presName="tx1" presStyleLbl="revTx" presStyleIdx="7" presStyleCnt="9"/>
      <dgm:spPr/>
    </dgm:pt>
    <dgm:pt modelId="{99B12CC1-B025-47B6-9282-DC220F1F68A5}" type="pres">
      <dgm:prSet presAssocID="{533C50E4-76E7-4EF8-9D70-0E8AE600A7CD}" presName="vert1" presStyleCnt="0"/>
      <dgm:spPr/>
    </dgm:pt>
    <dgm:pt modelId="{04BBE4BA-CBDF-4C7B-97CA-2ACD75A8F6B7}" type="pres">
      <dgm:prSet presAssocID="{6506534A-1C4A-4971-B595-D1EC2E47D09D}" presName="thickLine" presStyleLbl="alignNode1" presStyleIdx="8" presStyleCnt="9"/>
      <dgm:spPr/>
    </dgm:pt>
    <dgm:pt modelId="{27929D6C-6AAA-45CC-8CAD-404223DA85F6}" type="pres">
      <dgm:prSet presAssocID="{6506534A-1C4A-4971-B595-D1EC2E47D09D}" presName="horz1" presStyleCnt="0"/>
      <dgm:spPr/>
    </dgm:pt>
    <dgm:pt modelId="{78268794-26C5-4246-86E7-8C3FAD30FE06}" type="pres">
      <dgm:prSet presAssocID="{6506534A-1C4A-4971-B595-D1EC2E47D09D}" presName="tx1" presStyleLbl="revTx" presStyleIdx="8" presStyleCnt="9"/>
      <dgm:spPr/>
    </dgm:pt>
    <dgm:pt modelId="{E2858945-9892-491C-8E52-5BB5CA792D15}" type="pres">
      <dgm:prSet presAssocID="{6506534A-1C4A-4971-B595-D1EC2E47D09D}" presName="vert1" presStyleCnt="0"/>
      <dgm:spPr/>
    </dgm:pt>
  </dgm:ptLst>
  <dgm:cxnLst>
    <dgm:cxn modelId="{52224F12-D543-49C7-8255-D19ACDE3E5B6}" type="presOf" srcId="{48CFCAE6-5C0F-4FA0-8CC2-157155D19E8D}" destId="{B4ABF0EF-29D7-4630-9610-CB404C9BEBB2}" srcOrd="0" destOrd="0" presId="urn:microsoft.com/office/officeart/2008/layout/LinedList"/>
    <dgm:cxn modelId="{4FAFB912-7220-4C7A-81F7-BE96723059CE}" srcId="{29DB297A-A6E6-4BC5-BA50-3F031086AF92}" destId="{FFE6AFBF-59B5-404E-95B4-BA8F67E8C668}" srcOrd="1" destOrd="0" parTransId="{233B6587-ACB6-490D-B05F-C55857F6FC22}" sibTransId="{CDB997A0-10A8-4C00-9BFE-4E8120E84188}"/>
    <dgm:cxn modelId="{11582D16-8498-44DA-8DB6-449930AEDE13}" type="presOf" srcId="{AFF0CD3A-CA0D-465F-839F-5AE8DFB4AD76}" destId="{20B616CF-CDBD-454E-9D3B-528CC266475C}" srcOrd="0" destOrd="0" presId="urn:microsoft.com/office/officeart/2008/layout/LinedList"/>
    <dgm:cxn modelId="{45B90133-7529-4298-AF2F-190422794F39}" srcId="{29DB297A-A6E6-4BC5-BA50-3F031086AF92}" destId="{623E70BF-5EA3-4BC1-AF30-BE0AE61157C0}" srcOrd="2" destOrd="0" parTransId="{1D13B8F0-899F-4EB5-8A9E-8868E9B2FC90}" sibTransId="{3A313C40-6858-4711-8A3C-7BE08801A303}"/>
    <dgm:cxn modelId="{0074E164-20BB-49FF-B447-68D2B5C10F67}" srcId="{29DB297A-A6E6-4BC5-BA50-3F031086AF92}" destId="{48CFCAE6-5C0F-4FA0-8CC2-157155D19E8D}" srcOrd="4" destOrd="0" parTransId="{6E0D7929-F01D-4393-9BA0-93F3758BDE8B}" sibTransId="{CE85DCC0-4613-4178-9084-66F26376D8CA}"/>
    <dgm:cxn modelId="{4962C34D-99B7-478A-8D4F-07A692622FBE}" srcId="{29DB297A-A6E6-4BC5-BA50-3F031086AF92}" destId="{00FE8678-591A-4EC9-84D3-8432159233C3}" srcOrd="6" destOrd="0" parTransId="{15010ED2-0193-4AF1-BF70-00F1C828C365}" sibTransId="{BCF01F6F-F994-4089-96A9-7D1568C6C6A5}"/>
    <dgm:cxn modelId="{E0D07472-AAE2-4A93-920A-49CFD8C82FA3}" type="presOf" srcId="{09E237EE-135E-43A9-BE5C-F5AB6AF37D9E}" destId="{D1784437-9DA4-4C7A-8B1F-FADC15AD9CB5}" srcOrd="0" destOrd="0" presId="urn:microsoft.com/office/officeart/2008/layout/LinedList"/>
    <dgm:cxn modelId="{F3EA9454-D9BC-409A-B84B-20B9EF512014}" type="presOf" srcId="{FFE6AFBF-59B5-404E-95B4-BA8F67E8C668}" destId="{C61B0496-CD87-4A97-882D-D6EEBE6DA390}" srcOrd="0" destOrd="0" presId="urn:microsoft.com/office/officeart/2008/layout/LinedList"/>
    <dgm:cxn modelId="{7688CB74-C2D9-4954-AC97-43B45BEF6519}" type="presOf" srcId="{575B8E63-AD32-4A02-8411-412611AA8354}" destId="{C6CC5B64-967F-4BA0-9C84-B639E0B34B4A}" srcOrd="0" destOrd="0" presId="urn:microsoft.com/office/officeart/2008/layout/LinedList"/>
    <dgm:cxn modelId="{D5638459-B477-4B39-8D12-5384D85FEBF2}" type="presOf" srcId="{533C50E4-76E7-4EF8-9D70-0E8AE600A7CD}" destId="{616EEDCC-15F2-4A6E-9DFC-54D19CC6E2FD}" srcOrd="0" destOrd="0" presId="urn:microsoft.com/office/officeart/2008/layout/LinedList"/>
    <dgm:cxn modelId="{7CAF49B5-59EC-472B-AFC6-11215148A916}" srcId="{29DB297A-A6E6-4BC5-BA50-3F031086AF92}" destId="{575B8E63-AD32-4A02-8411-412611AA8354}" srcOrd="3" destOrd="0" parTransId="{23B2C7D7-3546-4469-9FC5-1C51D5AE0B4C}" sibTransId="{E75F3FC3-9531-4237-A1CB-F479CBD8CC30}"/>
    <dgm:cxn modelId="{6D40A9D0-2B7C-4EF8-899B-2A510C5505EF}" type="presOf" srcId="{6506534A-1C4A-4971-B595-D1EC2E47D09D}" destId="{78268794-26C5-4246-86E7-8C3FAD30FE06}" srcOrd="0" destOrd="0" presId="urn:microsoft.com/office/officeart/2008/layout/LinedList"/>
    <dgm:cxn modelId="{4168F5D9-3369-48B9-B980-33CA6BA388E0}" srcId="{29DB297A-A6E6-4BC5-BA50-3F031086AF92}" destId="{AFF0CD3A-CA0D-465F-839F-5AE8DFB4AD76}" srcOrd="0" destOrd="0" parTransId="{2B4FD07F-C55F-4C28-BB10-FB21AFD8BEE7}" sibTransId="{882D942C-3697-49BE-9133-6C9E8AA87D6D}"/>
    <dgm:cxn modelId="{EBF170E0-DB56-4801-AB4C-8A3C09C614E3}" srcId="{29DB297A-A6E6-4BC5-BA50-3F031086AF92}" destId="{533C50E4-76E7-4EF8-9D70-0E8AE600A7CD}" srcOrd="7" destOrd="0" parTransId="{7644B9D7-8AB3-4714-9655-B982BE1426F2}" sibTransId="{899AEDB1-D00D-4D01-9341-6F6B50891BE3}"/>
    <dgm:cxn modelId="{299382E0-091E-4C5E-96B8-B079A85B16BE}" type="presOf" srcId="{29DB297A-A6E6-4BC5-BA50-3F031086AF92}" destId="{DFC26158-72A5-4CF6-9AA5-26FCAFD1B490}" srcOrd="0" destOrd="0" presId="urn:microsoft.com/office/officeart/2008/layout/LinedList"/>
    <dgm:cxn modelId="{86F68FE2-8F4C-4F4F-BB11-8C555D2C7653}" srcId="{29DB297A-A6E6-4BC5-BA50-3F031086AF92}" destId="{09E237EE-135E-43A9-BE5C-F5AB6AF37D9E}" srcOrd="5" destOrd="0" parTransId="{14B24A2A-B5FB-4450-9EB7-C7F061BBC09F}" sibTransId="{FB0D59F6-49C4-4A50-BA0E-47FDA36A254B}"/>
    <dgm:cxn modelId="{BAD892E7-2591-469D-8278-A53B135EE43B}" type="presOf" srcId="{00FE8678-591A-4EC9-84D3-8432159233C3}" destId="{CF7ADA25-CB3C-4E79-9991-770ADBC1B86F}" srcOrd="0" destOrd="0" presId="urn:microsoft.com/office/officeart/2008/layout/LinedList"/>
    <dgm:cxn modelId="{84BBDBF1-10C1-4700-884D-E970D3D7A54C}" type="presOf" srcId="{623E70BF-5EA3-4BC1-AF30-BE0AE61157C0}" destId="{70F6E45D-3C24-45E1-A239-D1AEFD7311CD}" srcOrd="0" destOrd="0" presId="urn:microsoft.com/office/officeart/2008/layout/LinedList"/>
    <dgm:cxn modelId="{41E681F3-0DFA-477D-ACEB-9A9F23B25B62}" srcId="{29DB297A-A6E6-4BC5-BA50-3F031086AF92}" destId="{6506534A-1C4A-4971-B595-D1EC2E47D09D}" srcOrd="8" destOrd="0" parTransId="{B9B6EE29-27AC-457C-ADA8-2767DACD2418}" sibTransId="{9322DDA1-3946-44FD-A561-34054EF2956B}"/>
    <dgm:cxn modelId="{DBD9E5E2-B083-41B1-A8F5-10423F97BF5A}" type="presParOf" srcId="{DFC26158-72A5-4CF6-9AA5-26FCAFD1B490}" destId="{60169A88-C276-4129-B4EF-364477ACFB24}" srcOrd="0" destOrd="0" presId="urn:microsoft.com/office/officeart/2008/layout/LinedList"/>
    <dgm:cxn modelId="{0642FAE8-8512-4E48-B767-253035B92187}" type="presParOf" srcId="{DFC26158-72A5-4CF6-9AA5-26FCAFD1B490}" destId="{D375AAED-144F-40FA-8DC2-78AEDEC1DD87}" srcOrd="1" destOrd="0" presId="urn:microsoft.com/office/officeart/2008/layout/LinedList"/>
    <dgm:cxn modelId="{2F3AB03B-6B61-4DA1-8CE5-D16793AE9538}" type="presParOf" srcId="{D375AAED-144F-40FA-8DC2-78AEDEC1DD87}" destId="{20B616CF-CDBD-454E-9D3B-528CC266475C}" srcOrd="0" destOrd="0" presId="urn:microsoft.com/office/officeart/2008/layout/LinedList"/>
    <dgm:cxn modelId="{D3C85CB5-EDC8-443D-B8E4-63ECCDA7BDC0}" type="presParOf" srcId="{D375AAED-144F-40FA-8DC2-78AEDEC1DD87}" destId="{FBC9CD56-E809-4A18-A07D-6A2F28F516F7}" srcOrd="1" destOrd="0" presId="urn:microsoft.com/office/officeart/2008/layout/LinedList"/>
    <dgm:cxn modelId="{48BF2EC4-4F4F-4A3A-BD9B-97A09C9CEC7D}" type="presParOf" srcId="{DFC26158-72A5-4CF6-9AA5-26FCAFD1B490}" destId="{9E85B7E2-865C-4D53-9DD3-2C64E292C183}" srcOrd="2" destOrd="0" presId="urn:microsoft.com/office/officeart/2008/layout/LinedList"/>
    <dgm:cxn modelId="{5110392A-A400-4A3C-900D-967B18310A3F}" type="presParOf" srcId="{DFC26158-72A5-4CF6-9AA5-26FCAFD1B490}" destId="{BB9E33B7-016A-4CC4-AE95-81674FFF40D4}" srcOrd="3" destOrd="0" presId="urn:microsoft.com/office/officeart/2008/layout/LinedList"/>
    <dgm:cxn modelId="{A3CBA9FC-553B-46AE-8058-49E0D5A92B7E}" type="presParOf" srcId="{BB9E33B7-016A-4CC4-AE95-81674FFF40D4}" destId="{C61B0496-CD87-4A97-882D-D6EEBE6DA390}" srcOrd="0" destOrd="0" presId="urn:microsoft.com/office/officeart/2008/layout/LinedList"/>
    <dgm:cxn modelId="{22679185-8FAA-46FE-98CB-AEB684CEBC9C}" type="presParOf" srcId="{BB9E33B7-016A-4CC4-AE95-81674FFF40D4}" destId="{292BAF88-5D9C-4093-B19B-7C8AC811D5DD}" srcOrd="1" destOrd="0" presId="urn:microsoft.com/office/officeart/2008/layout/LinedList"/>
    <dgm:cxn modelId="{0BB711B1-632B-4424-B3B6-0D2879C63CE0}" type="presParOf" srcId="{DFC26158-72A5-4CF6-9AA5-26FCAFD1B490}" destId="{C1E2BCE0-E64B-4B61-8828-E358ED9BD59F}" srcOrd="4" destOrd="0" presId="urn:microsoft.com/office/officeart/2008/layout/LinedList"/>
    <dgm:cxn modelId="{2618BD22-424D-4F6C-9CA7-BD78274FFA28}" type="presParOf" srcId="{DFC26158-72A5-4CF6-9AA5-26FCAFD1B490}" destId="{34576327-272C-427E-BEF7-21046B8E6F25}" srcOrd="5" destOrd="0" presId="urn:microsoft.com/office/officeart/2008/layout/LinedList"/>
    <dgm:cxn modelId="{718FE572-5074-4C0A-8826-A36E01228379}" type="presParOf" srcId="{34576327-272C-427E-BEF7-21046B8E6F25}" destId="{70F6E45D-3C24-45E1-A239-D1AEFD7311CD}" srcOrd="0" destOrd="0" presId="urn:microsoft.com/office/officeart/2008/layout/LinedList"/>
    <dgm:cxn modelId="{DA3A0AD6-F0C6-4890-98B2-F2E049346AAC}" type="presParOf" srcId="{34576327-272C-427E-BEF7-21046B8E6F25}" destId="{AEA4177B-A811-46F5-9856-BA77E68C2CEC}" srcOrd="1" destOrd="0" presId="urn:microsoft.com/office/officeart/2008/layout/LinedList"/>
    <dgm:cxn modelId="{C124E328-D27B-432B-BE34-D9C78E5E507E}" type="presParOf" srcId="{DFC26158-72A5-4CF6-9AA5-26FCAFD1B490}" destId="{E1A2FB0A-2EDD-468D-B921-3CDD58D95117}" srcOrd="6" destOrd="0" presId="urn:microsoft.com/office/officeart/2008/layout/LinedList"/>
    <dgm:cxn modelId="{67EEB190-67F3-44FF-A586-A81CEEDED753}" type="presParOf" srcId="{DFC26158-72A5-4CF6-9AA5-26FCAFD1B490}" destId="{8666D471-C2ED-44DB-8B31-E47C650ED9F3}" srcOrd="7" destOrd="0" presId="urn:microsoft.com/office/officeart/2008/layout/LinedList"/>
    <dgm:cxn modelId="{244A6F76-BB08-43A8-A189-5E6FECBDED44}" type="presParOf" srcId="{8666D471-C2ED-44DB-8B31-E47C650ED9F3}" destId="{C6CC5B64-967F-4BA0-9C84-B639E0B34B4A}" srcOrd="0" destOrd="0" presId="urn:microsoft.com/office/officeart/2008/layout/LinedList"/>
    <dgm:cxn modelId="{9B5DBB5D-06B7-4769-B2A6-BF3F77EFD171}" type="presParOf" srcId="{8666D471-C2ED-44DB-8B31-E47C650ED9F3}" destId="{33F9FE7D-2ABC-4298-9301-AB94C7CDA60A}" srcOrd="1" destOrd="0" presId="urn:microsoft.com/office/officeart/2008/layout/LinedList"/>
    <dgm:cxn modelId="{E8F87A8B-9EF5-43AC-8680-41DB60BE43AD}" type="presParOf" srcId="{DFC26158-72A5-4CF6-9AA5-26FCAFD1B490}" destId="{364F97DC-F3EE-4A10-8ACA-16FF046C228E}" srcOrd="8" destOrd="0" presId="urn:microsoft.com/office/officeart/2008/layout/LinedList"/>
    <dgm:cxn modelId="{D5A4C82D-51AF-4E29-8BCC-617BD9F3F686}" type="presParOf" srcId="{DFC26158-72A5-4CF6-9AA5-26FCAFD1B490}" destId="{A7A73BC0-83E8-40BA-AB10-150BDFC207A8}" srcOrd="9" destOrd="0" presId="urn:microsoft.com/office/officeart/2008/layout/LinedList"/>
    <dgm:cxn modelId="{1F7D00CA-E30E-4962-89C2-1FD6388EC838}" type="presParOf" srcId="{A7A73BC0-83E8-40BA-AB10-150BDFC207A8}" destId="{B4ABF0EF-29D7-4630-9610-CB404C9BEBB2}" srcOrd="0" destOrd="0" presId="urn:microsoft.com/office/officeart/2008/layout/LinedList"/>
    <dgm:cxn modelId="{7E68F9F2-286B-4EEF-9A24-B4D018A1D6AB}" type="presParOf" srcId="{A7A73BC0-83E8-40BA-AB10-150BDFC207A8}" destId="{BB690196-0001-45BD-B957-03E2992F8DCD}" srcOrd="1" destOrd="0" presId="urn:microsoft.com/office/officeart/2008/layout/LinedList"/>
    <dgm:cxn modelId="{01EC82E9-EBC3-4F0D-91D5-74BBFDC99333}" type="presParOf" srcId="{DFC26158-72A5-4CF6-9AA5-26FCAFD1B490}" destId="{214D1ED0-DBD3-46D3-A7C4-01D1AD417E78}" srcOrd="10" destOrd="0" presId="urn:microsoft.com/office/officeart/2008/layout/LinedList"/>
    <dgm:cxn modelId="{AF773593-DFBB-4EB4-8410-EA4399DC4B57}" type="presParOf" srcId="{DFC26158-72A5-4CF6-9AA5-26FCAFD1B490}" destId="{0D8712A5-4D67-438F-ABDF-D501A6BF6C89}" srcOrd="11" destOrd="0" presId="urn:microsoft.com/office/officeart/2008/layout/LinedList"/>
    <dgm:cxn modelId="{D70F2FA8-ADF5-4D69-A998-34FA4A28EE19}" type="presParOf" srcId="{0D8712A5-4D67-438F-ABDF-D501A6BF6C89}" destId="{D1784437-9DA4-4C7A-8B1F-FADC15AD9CB5}" srcOrd="0" destOrd="0" presId="urn:microsoft.com/office/officeart/2008/layout/LinedList"/>
    <dgm:cxn modelId="{7AA0A6B1-3E28-4B37-AD60-EE47E4B7D68E}" type="presParOf" srcId="{0D8712A5-4D67-438F-ABDF-D501A6BF6C89}" destId="{D8F5258C-0816-4F6C-B2DE-2155C5D09248}" srcOrd="1" destOrd="0" presId="urn:microsoft.com/office/officeart/2008/layout/LinedList"/>
    <dgm:cxn modelId="{765875E7-6528-45FA-A697-8EBF3465319B}" type="presParOf" srcId="{DFC26158-72A5-4CF6-9AA5-26FCAFD1B490}" destId="{3F94D2C7-833C-4139-9E55-A00CA08EC89E}" srcOrd="12" destOrd="0" presId="urn:microsoft.com/office/officeart/2008/layout/LinedList"/>
    <dgm:cxn modelId="{F4DB2A20-468F-4E74-9964-EF1A4BDFC807}" type="presParOf" srcId="{DFC26158-72A5-4CF6-9AA5-26FCAFD1B490}" destId="{C2285352-F8F1-408D-9BD0-5DD59EADADCA}" srcOrd="13" destOrd="0" presId="urn:microsoft.com/office/officeart/2008/layout/LinedList"/>
    <dgm:cxn modelId="{4253F408-23E0-4873-AAD8-34558E5509A0}" type="presParOf" srcId="{C2285352-F8F1-408D-9BD0-5DD59EADADCA}" destId="{CF7ADA25-CB3C-4E79-9991-770ADBC1B86F}" srcOrd="0" destOrd="0" presId="urn:microsoft.com/office/officeart/2008/layout/LinedList"/>
    <dgm:cxn modelId="{3B8919CC-109A-48A2-B4A6-3C9952607948}" type="presParOf" srcId="{C2285352-F8F1-408D-9BD0-5DD59EADADCA}" destId="{2C7CE811-DCE3-49C2-9C48-5DFA045DA006}" srcOrd="1" destOrd="0" presId="urn:microsoft.com/office/officeart/2008/layout/LinedList"/>
    <dgm:cxn modelId="{EB8D5BA2-6560-4406-AE5B-1977D9EAD0B4}" type="presParOf" srcId="{DFC26158-72A5-4CF6-9AA5-26FCAFD1B490}" destId="{A3551F4D-6165-4E35-B13E-8EDF70067F79}" srcOrd="14" destOrd="0" presId="urn:microsoft.com/office/officeart/2008/layout/LinedList"/>
    <dgm:cxn modelId="{AD8DF951-62C4-45E2-9521-A4E8220BCF50}" type="presParOf" srcId="{DFC26158-72A5-4CF6-9AA5-26FCAFD1B490}" destId="{4E5E18A3-6193-48F7-AFAD-66D86B12B719}" srcOrd="15" destOrd="0" presId="urn:microsoft.com/office/officeart/2008/layout/LinedList"/>
    <dgm:cxn modelId="{A65E14F1-24A6-46E5-B61F-5EC5358492C2}" type="presParOf" srcId="{4E5E18A3-6193-48F7-AFAD-66D86B12B719}" destId="{616EEDCC-15F2-4A6E-9DFC-54D19CC6E2FD}" srcOrd="0" destOrd="0" presId="urn:microsoft.com/office/officeart/2008/layout/LinedList"/>
    <dgm:cxn modelId="{967F9E38-2E47-4BC6-862D-8489CB4B8490}" type="presParOf" srcId="{4E5E18A3-6193-48F7-AFAD-66D86B12B719}" destId="{99B12CC1-B025-47B6-9282-DC220F1F68A5}" srcOrd="1" destOrd="0" presId="urn:microsoft.com/office/officeart/2008/layout/LinedList"/>
    <dgm:cxn modelId="{ED437747-0693-43E9-9F03-D8AEF5F534FA}" type="presParOf" srcId="{DFC26158-72A5-4CF6-9AA5-26FCAFD1B490}" destId="{04BBE4BA-CBDF-4C7B-97CA-2ACD75A8F6B7}" srcOrd="16" destOrd="0" presId="urn:microsoft.com/office/officeart/2008/layout/LinedList"/>
    <dgm:cxn modelId="{2BE41B6C-E5D7-446A-96C5-8DE7C24534BE}" type="presParOf" srcId="{DFC26158-72A5-4CF6-9AA5-26FCAFD1B490}" destId="{27929D6C-6AAA-45CC-8CAD-404223DA85F6}" srcOrd="17" destOrd="0" presId="urn:microsoft.com/office/officeart/2008/layout/LinedList"/>
    <dgm:cxn modelId="{7C90F10F-48A9-47D3-81A3-3B74CF38883E}" type="presParOf" srcId="{27929D6C-6AAA-45CC-8CAD-404223DA85F6}" destId="{78268794-26C5-4246-86E7-8C3FAD30FE06}" srcOrd="0" destOrd="0" presId="urn:microsoft.com/office/officeart/2008/layout/LinedList"/>
    <dgm:cxn modelId="{981E91AF-4DB0-4B17-B668-F6DDEA6C9308}" type="presParOf" srcId="{27929D6C-6AAA-45CC-8CAD-404223DA85F6}" destId="{E2858945-9892-491C-8E52-5BB5CA792D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69A88-C276-4129-B4EF-364477ACFB24}">
      <dsp:nvSpPr>
        <dsp:cNvPr id="0" name=""/>
        <dsp:cNvSpPr/>
      </dsp:nvSpPr>
      <dsp:spPr>
        <a:xfrm>
          <a:off x="0" y="465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616CF-CDBD-454E-9D3B-528CC266475C}">
      <dsp:nvSpPr>
        <dsp:cNvPr id="0" name=""/>
        <dsp:cNvSpPr/>
      </dsp:nvSpPr>
      <dsp:spPr>
        <a:xfrm>
          <a:off x="0" y="465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オフィス用品通販会社を選ぶ理由は、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65"/>
        <a:ext cx="6480000" cy="423896"/>
      </dsp:txXfrm>
    </dsp:sp>
    <dsp:sp modelId="{9E85B7E2-865C-4D53-9DD3-2C64E292C183}">
      <dsp:nvSpPr>
        <dsp:cNvPr id="0" name=""/>
        <dsp:cNvSpPr/>
      </dsp:nvSpPr>
      <dsp:spPr>
        <a:xfrm>
          <a:off x="0" y="424362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B0496-CD87-4A97-882D-D6EEBE6DA390}">
      <dsp:nvSpPr>
        <dsp:cNvPr id="0" name=""/>
        <dsp:cNvSpPr/>
      </dsp:nvSpPr>
      <dsp:spPr>
        <a:xfrm>
          <a:off x="0" y="424362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「価格の安さ」がトップで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す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24362"/>
        <a:ext cx="6480000" cy="423896"/>
      </dsp:txXfrm>
    </dsp:sp>
    <dsp:sp modelId="{C1E2BCE0-E64B-4B61-8828-E358ED9BD59F}">
      <dsp:nvSpPr>
        <dsp:cNvPr id="0" name=""/>
        <dsp:cNvSpPr/>
      </dsp:nvSpPr>
      <dsp:spPr>
        <a:xfrm>
          <a:off x="0" y="848258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6E45D-3C24-45E1-A239-D1AEFD7311CD}">
      <dsp:nvSpPr>
        <dsp:cNvPr id="0" name=""/>
        <dsp:cNvSpPr/>
      </dsp:nvSpPr>
      <dsp:spPr>
        <a:xfrm>
          <a:off x="0" y="848258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一方で、満足度の視点からは、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848258"/>
        <a:ext cx="6480000" cy="423896"/>
      </dsp:txXfrm>
    </dsp:sp>
    <dsp:sp modelId="{E1A2FB0A-2EDD-468D-B921-3CDD58D95117}">
      <dsp:nvSpPr>
        <dsp:cNvPr id="0" name=""/>
        <dsp:cNvSpPr/>
      </dsp:nvSpPr>
      <dsp:spPr>
        <a:xfrm>
          <a:off x="0" y="1272155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C5B64-967F-4BA0-9C84-B639E0B34B4A}">
      <dsp:nvSpPr>
        <dsp:cNvPr id="0" name=""/>
        <dsp:cNvSpPr/>
      </dsp:nvSpPr>
      <dsp:spPr>
        <a:xfrm>
          <a:off x="0" y="1272155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「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Web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サイト／カタログ」「提供内容」「配送」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272155"/>
        <a:ext cx="6480000" cy="423896"/>
      </dsp:txXfrm>
    </dsp:sp>
    <dsp:sp modelId="{364F97DC-F3EE-4A10-8ACA-16FF046C228E}">
      <dsp:nvSpPr>
        <dsp:cNvPr id="0" name=""/>
        <dsp:cNvSpPr/>
      </dsp:nvSpPr>
      <dsp:spPr>
        <a:xfrm>
          <a:off x="0" y="1696051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BF0EF-29D7-4630-9610-CB404C9BEBB2}">
      <dsp:nvSpPr>
        <dsp:cNvPr id="0" name=""/>
        <dsp:cNvSpPr/>
      </dsp:nvSpPr>
      <dsp:spPr>
        <a:xfrm>
          <a:off x="0" y="1696051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の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順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番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と合計でほぼ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70%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を占め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ます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696051"/>
        <a:ext cx="6480000" cy="423896"/>
      </dsp:txXfrm>
    </dsp:sp>
    <dsp:sp modelId="{214D1ED0-DBD3-46D3-A7C4-01D1AD417E78}">
      <dsp:nvSpPr>
        <dsp:cNvPr id="0" name=""/>
        <dsp:cNvSpPr/>
      </dsp:nvSpPr>
      <dsp:spPr>
        <a:xfrm>
          <a:off x="0" y="2119948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84437-9DA4-4C7A-8B1F-FADC15AD9CB5}">
      <dsp:nvSpPr>
        <dsp:cNvPr id="0" name=""/>
        <dsp:cNvSpPr/>
      </dsp:nvSpPr>
      <dsp:spPr>
        <a:xfrm>
          <a:off x="0" y="2119948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このことから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通販サービスの良し悪しを決めるのは、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119948"/>
        <a:ext cx="6480000" cy="423896"/>
      </dsp:txXfrm>
    </dsp:sp>
    <dsp:sp modelId="{3F94D2C7-833C-4139-9E55-A00CA08EC89E}">
      <dsp:nvSpPr>
        <dsp:cNvPr id="0" name=""/>
        <dsp:cNvSpPr/>
      </dsp:nvSpPr>
      <dsp:spPr>
        <a:xfrm>
          <a:off x="0" y="2543844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ADA25-CB3C-4E79-9991-770ADBC1B86F}">
      <dsp:nvSpPr>
        <dsp:cNvPr id="0" name=""/>
        <dsp:cNvSpPr/>
      </dsp:nvSpPr>
      <dsp:spPr>
        <a:xfrm>
          <a:off x="0" y="2543844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Web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サイトやカタログの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「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使い勝手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」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といえ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ます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543844"/>
        <a:ext cx="6480000" cy="423896"/>
      </dsp:txXfrm>
    </dsp:sp>
    <dsp:sp modelId="{A3551F4D-6165-4E35-B13E-8EDF70067F79}">
      <dsp:nvSpPr>
        <dsp:cNvPr id="0" name=""/>
        <dsp:cNvSpPr/>
      </dsp:nvSpPr>
      <dsp:spPr>
        <a:xfrm>
          <a:off x="0" y="2967741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EEDCC-15F2-4A6E-9DFC-54D19CC6E2FD}">
      <dsp:nvSpPr>
        <dsp:cNvPr id="0" name=""/>
        <dsp:cNvSpPr/>
      </dsp:nvSpPr>
      <dsp:spPr>
        <a:xfrm>
          <a:off x="0" y="2967741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>
              <a:latin typeface="Segoe UI" panose="020B0502040204020203" pitchFamily="34" charset="0"/>
              <a:cs typeface="Segoe UI" panose="020B0502040204020203" pitchFamily="34" charset="0"/>
            </a:rPr>
            <a:t>対面販売機能を持たないサービスの</a:t>
          </a: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967741"/>
        <a:ext cx="6480000" cy="423896"/>
      </dsp:txXfrm>
    </dsp:sp>
    <dsp:sp modelId="{04BBE4BA-CBDF-4C7B-97CA-2ACD75A8F6B7}">
      <dsp:nvSpPr>
        <dsp:cNvPr id="0" name=""/>
        <dsp:cNvSpPr/>
      </dsp:nvSpPr>
      <dsp:spPr>
        <a:xfrm>
          <a:off x="0" y="3391637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68794-26C5-4246-86E7-8C3FAD30FE06}">
      <dsp:nvSpPr>
        <dsp:cNvPr id="0" name=""/>
        <dsp:cNvSpPr/>
      </dsp:nvSpPr>
      <dsp:spPr>
        <a:xfrm>
          <a:off x="0" y="3391637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成功のカギは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、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ここにあ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ります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391637"/>
        <a:ext cx="6480000" cy="423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69A88-C276-4129-B4EF-364477ACFB24}">
      <dsp:nvSpPr>
        <dsp:cNvPr id="0" name=""/>
        <dsp:cNvSpPr/>
      </dsp:nvSpPr>
      <dsp:spPr>
        <a:xfrm>
          <a:off x="0" y="465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616CF-CDBD-454E-9D3B-528CC266475C}">
      <dsp:nvSpPr>
        <dsp:cNvPr id="0" name=""/>
        <dsp:cNvSpPr/>
      </dsp:nvSpPr>
      <dsp:spPr>
        <a:xfrm>
          <a:off x="0" y="465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オフィス用品通販会社を選ぶ理由は、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65"/>
        <a:ext cx="6480000" cy="423896"/>
      </dsp:txXfrm>
    </dsp:sp>
    <dsp:sp modelId="{9E85B7E2-865C-4D53-9DD3-2C64E292C183}">
      <dsp:nvSpPr>
        <dsp:cNvPr id="0" name=""/>
        <dsp:cNvSpPr/>
      </dsp:nvSpPr>
      <dsp:spPr>
        <a:xfrm>
          <a:off x="0" y="424362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B0496-CD87-4A97-882D-D6EEBE6DA390}">
      <dsp:nvSpPr>
        <dsp:cNvPr id="0" name=""/>
        <dsp:cNvSpPr/>
      </dsp:nvSpPr>
      <dsp:spPr>
        <a:xfrm>
          <a:off x="0" y="424362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「価格の安さ」がトップで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す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24362"/>
        <a:ext cx="6480000" cy="423896"/>
      </dsp:txXfrm>
    </dsp:sp>
    <dsp:sp modelId="{C1E2BCE0-E64B-4B61-8828-E358ED9BD59F}">
      <dsp:nvSpPr>
        <dsp:cNvPr id="0" name=""/>
        <dsp:cNvSpPr/>
      </dsp:nvSpPr>
      <dsp:spPr>
        <a:xfrm>
          <a:off x="0" y="848258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6E45D-3C24-45E1-A239-D1AEFD7311CD}">
      <dsp:nvSpPr>
        <dsp:cNvPr id="0" name=""/>
        <dsp:cNvSpPr/>
      </dsp:nvSpPr>
      <dsp:spPr>
        <a:xfrm>
          <a:off x="0" y="848258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一方で、満足度の視点からは、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848258"/>
        <a:ext cx="6480000" cy="423896"/>
      </dsp:txXfrm>
    </dsp:sp>
    <dsp:sp modelId="{E1A2FB0A-2EDD-468D-B921-3CDD58D95117}">
      <dsp:nvSpPr>
        <dsp:cNvPr id="0" name=""/>
        <dsp:cNvSpPr/>
      </dsp:nvSpPr>
      <dsp:spPr>
        <a:xfrm>
          <a:off x="0" y="1272155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C5B64-967F-4BA0-9C84-B639E0B34B4A}">
      <dsp:nvSpPr>
        <dsp:cNvPr id="0" name=""/>
        <dsp:cNvSpPr/>
      </dsp:nvSpPr>
      <dsp:spPr>
        <a:xfrm>
          <a:off x="0" y="1272155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「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Web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サイト／カタログ」「提供内容」「配送」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272155"/>
        <a:ext cx="6480000" cy="423896"/>
      </dsp:txXfrm>
    </dsp:sp>
    <dsp:sp modelId="{364F97DC-F3EE-4A10-8ACA-16FF046C228E}">
      <dsp:nvSpPr>
        <dsp:cNvPr id="0" name=""/>
        <dsp:cNvSpPr/>
      </dsp:nvSpPr>
      <dsp:spPr>
        <a:xfrm>
          <a:off x="0" y="1696051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BF0EF-29D7-4630-9610-CB404C9BEBB2}">
      <dsp:nvSpPr>
        <dsp:cNvPr id="0" name=""/>
        <dsp:cNvSpPr/>
      </dsp:nvSpPr>
      <dsp:spPr>
        <a:xfrm>
          <a:off x="0" y="1696051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の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順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番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と合計でほぼ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70%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を占め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ます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696051"/>
        <a:ext cx="6480000" cy="423896"/>
      </dsp:txXfrm>
    </dsp:sp>
    <dsp:sp modelId="{214D1ED0-DBD3-46D3-A7C4-01D1AD417E78}">
      <dsp:nvSpPr>
        <dsp:cNvPr id="0" name=""/>
        <dsp:cNvSpPr/>
      </dsp:nvSpPr>
      <dsp:spPr>
        <a:xfrm>
          <a:off x="0" y="2119948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84437-9DA4-4C7A-8B1F-FADC15AD9CB5}">
      <dsp:nvSpPr>
        <dsp:cNvPr id="0" name=""/>
        <dsp:cNvSpPr/>
      </dsp:nvSpPr>
      <dsp:spPr>
        <a:xfrm>
          <a:off x="0" y="2119948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このことから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通販サービスの良し悪しを決めるのは、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119948"/>
        <a:ext cx="6480000" cy="423896"/>
      </dsp:txXfrm>
    </dsp:sp>
    <dsp:sp modelId="{3F94D2C7-833C-4139-9E55-A00CA08EC89E}">
      <dsp:nvSpPr>
        <dsp:cNvPr id="0" name=""/>
        <dsp:cNvSpPr/>
      </dsp:nvSpPr>
      <dsp:spPr>
        <a:xfrm>
          <a:off x="0" y="2543844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ADA25-CB3C-4E79-9991-770ADBC1B86F}">
      <dsp:nvSpPr>
        <dsp:cNvPr id="0" name=""/>
        <dsp:cNvSpPr/>
      </dsp:nvSpPr>
      <dsp:spPr>
        <a:xfrm>
          <a:off x="0" y="2543844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Web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サイトやカタログの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「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使い勝手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」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といえ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ます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543844"/>
        <a:ext cx="6480000" cy="423896"/>
      </dsp:txXfrm>
    </dsp:sp>
    <dsp:sp modelId="{A3551F4D-6165-4E35-B13E-8EDF70067F79}">
      <dsp:nvSpPr>
        <dsp:cNvPr id="0" name=""/>
        <dsp:cNvSpPr/>
      </dsp:nvSpPr>
      <dsp:spPr>
        <a:xfrm>
          <a:off x="0" y="2967741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EEDCC-15F2-4A6E-9DFC-54D19CC6E2FD}">
      <dsp:nvSpPr>
        <dsp:cNvPr id="0" name=""/>
        <dsp:cNvSpPr/>
      </dsp:nvSpPr>
      <dsp:spPr>
        <a:xfrm>
          <a:off x="0" y="2967741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>
              <a:latin typeface="Segoe UI" panose="020B0502040204020203" pitchFamily="34" charset="0"/>
              <a:cs typeface="Segoe UI" panose="020B0502040204020203" pitchFamily="34" charset="0"/>
            </a:rPr>
            <a:t>対面販売機能を持たないサービスの</a:t>
          </a: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967741"/>
        <a:ext cx="6480000" cy="423896"/>
      </dsp:txXfrm>
    </dsp:sp>
    <dsp:sp modelId="{04BBE4BA-CBDF-4C7B-97CA-2ACD75A8F6B7}">
      <dsp:nvSpPr>
        <dsp:cNvPr id="0" name=""/>
        <dsp:cNvSpPr/>
      </dsp:nvSpPr>
      <dsp:spPr>
        <a:xfrm>
          <a:off x="0" y="3391637"/>
          <a:ext cx="6480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68794-26C5-4246-86E7-8C3FAD30FE06}">
      <dsp:nvSpPr>
        <dsp:cNvPr id="0" name=""/>
        <dsp:cNvSpPr/>
      </dsp:nvSpPr>
      <dsp:spPr>
        <a:xfrm>
          <a:off x="0" y="3391637"/>
          <a:ext cx="6480000" cy="423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成功のカギは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、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ここにあ</a:t>
          </a:r>
          <a:r>
            <a:rPr lang="ja-JP" alt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ります</a:t>
          </a:r>
          <a:r>
            <a:rPr lang="ja-JP" sz="2000" kern="1200" dirty="0">
              <a:latin typeface="Segoe UI" panose="020B0502040204020203" pitchFamily="34" charset="0"/>
              <a:cs typeface="Segoe UI" panose="020B0502040204020203" pitchFamily="34" charset="0"/>
            </a:rPr>
            <a:t>。</a:t>
          </a:r>
          <a:endParaRPr lang="en-US" sz="20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391637"/>
        <a:ext cx="6480000" cy="423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45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9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43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0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90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9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8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6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38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D4CB93B-4397-44F8-9098-A38E11CBF6C7}"/>
              </a:ext>
            </a:extLst>
          </p:cNvPr>
          <p:cNvGrpSpPr/>
          <p:nvPr/>
        </p:nvGrpSpPr>
        <p:grpSpPr>
          <a:xfrm>
            <a:off x="4502999" y="223226"/>
            <a:ext cx="900000" cy="900000"/>
            <a:chOff x="1530196" y="447654"/>
            <a:chExt cx="1080000" cy="1080000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89D8DF2-9610-49C0-95AE-B65E77B772C4}"/>
                </a:ext>
              </a:extLst>
            </p:cNvPr>
            <p:cNvSpPr/>
            <p:nvPr/>
          </p:nvSpPr>
          <p:spPr>
            <a:xfrm>
              <a:off x="1530196" y="447654"/>
              <a:ext cx="1080000" cy="1080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pic>
          <p:nvPicPr>
            <p:cNvPr id="3" name="グラフィックス 2" descr="ホッチキス 単色塗りつぶし">
              <a:extLst>
                <a:ext uri="{FF2B5EF4-FFF2-40B4-BE49-F238E27FC236}">
                  <a16:creationId xmlns:a16="http://schemas.microsoft.com/office/drawing/2014/main" id="{F5057244-A53E-4E85-9455-632437D0A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72987" y="590445"/>
              <a:ext cx="794418" cy="794418"/>
            </a:xfrm>
            <a:prstGeom prst="rect">
              <a:avLst/>
            </a:prstGeom>
          </p:spPr>
        </p:pic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88E8B3-B82D-4A49-9B48-6978978A55E0}"/>
              </a:ext>
            </a:extLst>
          </p:cNvPr>
          <p:cNvSpPr txBox="1"/>
          <p:nvPr/>
        </p:nvSpPr>
        <p:spPr>
          <a:xfrm>
            <a:off x="1834365" y="1305763"/>
            <a:ext cx="62372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3E2F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提升滿意圖的重點在於</a:t>
            </a:r>
            <a:r>
              <a:rPr lang="ja-JP" altLang="en-US" sz="2000" b="1" dirty="0">
                <a:solidFill>
                  <a:srgbClr val="3E2F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「</a:t>
            </a:r>
            <a:r>
              <a:rPr lang="zh-TW" altLang="en-US" sz="2000" b="1" dirty="0">
                <a:solidFill>
                  <a:srgbClr val="3E2F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方便使用</a:t>
            </a:r>
            <a:r>
              <a:rPr lang="ja-JP" altLang="en-US" sz="2000" b="1" dirty="0">
                <a:solidFill>
                  <a:srgbClr val="3E2F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</a:t>
            </a:r>
            <a:endParaRPr lang="en-US" altLang="ja-JP" sz="2000" b="1" dirty="0">
              <a:solidFill>
                <a:srgbClr val="3E2F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9" name="テキスト ボックス 6">
            <a:extLst>
              <a:ext uri="{FF2B5EF4-FFF2-40B4-BE49-F238E27FC236}">
                <a16:creationId xmlns:a16="http://schemas.microsoft.com/office/drawing/2014/main" id="{C2AEC15A-B0D3-4565-B0E1-073C0118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486397"/>
              </p:ext>
            </p:extLst>
          </p:nvPr>
        </p:nvGraphicFramePr>
        <p:xfrm>
          <a:off x="1713000" y="2040169"/>
          <a:ext cx="6480000" cy="38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947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D4CB93B-4397-44F8-9098-A38E11CBF6C7}"/>
              </a:ext>
            </a:extLst>
          </p:cNvPr>
          <p:cNvGrpSpPr/>
          <p:nvPr/>
        </p:nvGrpSpPr>
        <p:grpSpPr>
          <a:xfrm>
            <a:off x="699248" y="775095"/>
            <a:ext cx="900000" cy="900000"/>
            <a:chOff x="1530196" y="447654"/>
            <a:chExt cx="1080000" cy="1080000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89D8DF2-9610-49C0-95AE-B65E77B772C4}"/>
                </a:ext>
              </a:extLst>
            </p:cNvPr>
            <p:cNvSpPr/>
            <p:nvPr/>
          </p:nvSpPr>
          <p:spPr>
            <a:xfrm>
              <a:off x="1530196" y="447654"/>
              <a:ext cx="1080000" cy="1080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pic>
          <p:nvPicPr>
            <p:cNvPr id="3" name="グラフィックス 2" descr="ホッチキス 単色塗りつぶし">
              <a:extLst>
                <a:ext uri="{FF2B5EF4-FFF2-40B4-BE49-F238E27FC236}">
                  <a16:creationId xmlns:a16="http://schemas.microsoft.com/office/drawing/2014/main" id="{F5057244-A53E-4E85-9455-632437D0A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72987" y="590445"/>
              <a:ext cx="794418" cy="794418"/>
            </a:xfrm>
            <a:prstGeom prst="rect">
              <a:avLst/>
            </a:prstGeom>
          </p:spPr>
        </p:pic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88E8B3-B82D-4A49-9B48-6978978A55E0}"/>
              </a:ext>
            </a:extLst>
          </p:cNvPr>
          <p:cNvSpPr txBox="1"/>
          <p:nvPr/>
        </p:nvSpPr>
        <p:spPr>
          <a:xfrm>
            <a:off x="1834365" y="1040429"/>
            <a:ext cx="62372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3E2F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提升滿意圖的重點在於</a:t>
            </a:r>
            <a:r>
              <a:rPr lang="ja-JP" altLang="en-US" sz="2000" b="1" dirty="0">
                <a:solidFill>
                  <a:srgbClr val="3E2F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「</a:t>
            </a:r>
            <a:r>
              <a:rPr lang="zh-TW" altLang="en-US" sz="2000" b="1" dirty="0">
                <a:solidFill>
                  <a:srgbClr val="3E2F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方便使用</a:t>
            </a:r>
            <a:r>
              <a:rPr lang="ja-JP" altLang="en-US" sz="2000" b="1">
                <a:solidFill>
                  <a:srgbClr val="3E2F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」</a:t>
            </a:r>
            <a:endParaRPr lang="en-US" altLang="ja-JP" sz="2000" b="1" dirty="0">
              <a:solidFill>
                <a:srgbClr val="3E2F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9" name="テキスト ボックス 6">
            <a:extLst>
              <a:ext uri="{FF2B5EF4-FFF2-40B4-BE49-F238E27FC236}">
                <a16:creationId xmlns:a16="http://schemas.microsoft.com/office/drawing/2014/main" id="{C2AEC15A-B0D3-4565-B0E1-073C0118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258548"/>
              </p:ext>
            </p:extLst>
          </p:nvPr>
        </p:nvGraphicFramePr>
        <p:xfrm>
          <a:off x="1834365" y="2040170"/>
          <a:ext cx="6480000" cy="38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722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310</Words>
  <Application>Microsoft Office PowerPoint</Application>
  <PresentationFormat>A4 紙張 (210x297 公釐)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Segoe UI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2022-04-20T03:19:25Z</dcterms:modified>
</cp:coreProperties>
</file>