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9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45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9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3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0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90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9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6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38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9905999" cy="162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7415" y="548390"/>
            <a:ext cx="5451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7623175" algn="r"/>
              </a:tabLst>
            </a:pPr>
            <a:r>
              <a:rPr lang="zh-TW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損益比較表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（</a:t>
            </a:r>
            <a:r>
              <a:rPr lang="zh-TW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與前一年比較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）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7880465" y="1162318"/>
            <a:ext cx="1399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単位：万円</a:t>
            </a:r>
            <a:endParaRPr lang="en-US" altLang="ja-JP" sz="16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4431" y="2141010"/>
            <a:ext cx="8977138" cy="37008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		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前年同月実績</a:t>
            </a: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対売上比</a:t>
            </a: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6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ヵ月実績</a:t>
            </a: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対売上比</a:t>
            </a: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前年比</a:t>
            </a:r>
            <a:endParaRPr lang="en-US" altLang="ja-JP" sz="2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売上高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	15,291			100.0%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15,750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100.0%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103.0%</a:t>
            </a:r>
          </a:p>
          <a:p>
            <a:pPr>
              <a:lnSpc>
                <a:spcPct val="200000"/>
              </a:lnSpc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売上総利益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6,055			39.6%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6,140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38.5%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101.4%</a:t>
            </a:r>
          </a:p>
          <a:p>
            <a:pPr>
              <a:lnSpc>
                <a:spcPct val="200000"/>
              </a:lnSpc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営業利益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426				2.8%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410	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2.7%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96.2%</a:t>
            </a:r>
          </a:p>
          <a:p>
            <a:pPr>
              <a:lnSpc>
                <a:spcPct val="200000"/>
              </a:lnSpc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経常利益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256				1.7%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243	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1.3%	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95.0%</a:t>
            </a:r>
          </a:p>
          <a:p>
            <a:pPr>
              <a:lnSpc>
                <a:spcPct val="200000"/>
              </a:lnSpc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税引前当期利益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256				1.7%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243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	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1.3%	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95.0%</a:t>
            </a:r>
            <a:r>
              <a:rPr lang="en-US" altLang="ja-JP" sz="2000" baseline="30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※1</a:t>
            </a:r>
            <a:endParaRPr lang="ja-JP" altLang="en-US" sz="2000" baseline="30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65515" y="6194157"/>
            <a:ext cx="2376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※1</a:t>
            </a: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　前年特別損益あり</a:t>
            </a:r>
            <a:endParaRPr lang="en-US" altLang="ja-JP" sz="12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5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9905999" cy="162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227415" y="548390"/>
            <a:ext cx="5451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7623175" algn="r"/>
              </a:tabLst>
            </a:pPr>
            <a:r>
              <a:rPr lang="zh-TW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損益比較表</a:t>
            </a:r>
            <a:r>
              <a:rPr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（</a:t>
            </a:r>
            <a:r>
              <a:rPr lang="zh-TW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與前一年比較</a:t>
            </a:r>
            <a:r>
              <a:rPr lang="ja-JP" altLang="en-US" sz="28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）</a:t>
            </a:r>
            <a:endParaRPr lang="ja-JP" altLang="en-US" sz="28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880465" y="1162318"/>
            <a:ext cx="1399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単位：万円</a:t>
            </a:r>
            <a:endParaRPr lang="en-US" altLang="ja-JP" sz="16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4431" y="2141010"/>
            <a:ext cx="8977138" cy="37008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2">
              <a:lnSpc>
                <a:spcPct val="200000"/>
              </a:lnSpc>
              <a:tabLst>
                <a:tab pos="2774950" algn="r"/>
                <a:tab pos="4308475" algn="r"/>
                <a:tab pos="5559425" algn="r"/>
                <a:tab pos="6999288" algn="r"/>
                <a:tab pos="8345488" algn="r"/>
              </a:tabLst>
            </a:pP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前年同月実績</a:t>
            </a: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対売上比</a:t>
            </a: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6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ヵ月実績</a:t>
            </a: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対売上比</a:t>
            </a: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前年比</a:t>
            </a:r>
            <a:endParaRPr lang="en-US" altLang="ja-JP" sz="2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  <a:tabLst>
                <a:tab pos="2776538" algn="r"/>
                <a:tab pos="3857625" algn="dec"/>
                <a:tab pos="5553075" algn="dec"/>
                <a:tab pos="6550025" algn="dec"/>
                <a:tab pos="7897813" algn="dec"/>
              </a:tabLst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売上高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15,291	100.0%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15,750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100.0%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103.0%</a:t>
            </a:r>
            <a:endParaRPr lang="en-US" altLang="ja-JP" sz="2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  <a:tabLst>
                <a:tab pos="2776538" algn="r"/>
                <a:tab pos="3857625" algn="dec"/>
                <a:tab pos="5553075" algn="dec"/>
                <a:tab pos="6550025" algn="dec"/>
                <a:tab pos="7897813" algn="dec"/>
              </a:tabLst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売上総利益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6,055	39.6%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6,140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38.5%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101.4%</a:t>
            </a:r>
            <a:endParaRPr lang="en-US" altLang="ja-JP" sz="2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  <a:tabLst>
                <a:tab pos="2776538" algn="r"/>
                <a:tab pos="3857625" algn="dec"/>
                <a:tab pos="5553075" algn="dec"/>
                <a:tab pos="6550025" algn="dec"/>
                <a:tab pos="7897813" algn="dec"/>
              </a:tabLst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営業利益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426	2.8%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410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2.7%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96.2%</a:t>
            </a:r>
            <a:endParaRPr lang="en-US" altLang="ja-JP" sz="2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  <a:tabLst>
                <a:tab pos="2776538" algn="r"/>
                <a:tab pos="3857625" algn="dec"/>
                <a:tab pos="5553075" algn="dec"/>
                <a:tab pos="6550025" algn="dec"/>
                <a:tab pos="7897813" algn="dec"/>
              </a:tabLst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経常利益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256	1.7%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243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1.3%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95.0%</a:t>
            </a:r>
            <a:endParaRPr lang="en-US" altLang="ja-JP" sz="2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  <a:tabLst>
                <a:tab pos="2776538" algn="r"/>
                <a:tab pos="3857625" algn="dec"/>
                <a:tab pos="5553075" algn="dec"/>
                <a:tab pos="6550025" algn="dec"/>
                <a:tab pos="7897813" algn="dec"/>
              </a:tabLst>
            </a:pP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税引前当期利益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256	1.7%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243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1.3%</a:t>
            </a:r>
            <a:r>
              <a: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95.0%</a:t>
            </a:r>
            <a:r>
              <a:rPr lang="en-US" altLang="ja-JP" sz="2000" baseline="30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※1</a:t>
            </a:r>
            <a:endParaRPr lang="ja-JP" altLang="en-US" sz="2000" baseline="30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65515" y="6194157"/>
            <a:ext cx="23760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※1</a:t>
            </a: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　前年特別損益あり</a:t>
            </a:r>
            <a:endParaRPr lang="en-US" altLang="ja-JP" sz="12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351</Words>
  <Application>Microsoft Office PowerPoint</Application>
  <PresentationFormat>A4 紙張 (210x297 公釐)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游ゴシック</vt:lpstr>
      <vt:lpstr>游ゴシック Medium</vt:lpstr>
      <vt:lpstr>Arial</vt:lpstr>
      <vt:lpstr>Calibri</vt:lpstr>
      <vt:lpstr>Calibri Light</vt:lpstr>
      <vt:lpstr>Segoe UI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2022-04-20T03:16:01Z</dcterms:modified>
</cp:coreProperties>
</file>