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445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95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097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3432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948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4013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4908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549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592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6814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564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385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7A0D3A2-4B7F-41A7-961B-0F0D775714C6}"/>
              </a:ext>
            </a:extLst>
          </p:cNvPr>
          <p:cNvGrpSpPr/>
          <p:nvPr/>
        </p:nvGrpSpPr>
        <p:grpSpPr>
          <a:xfrm>
            <a:off x="2175164" y="404935"/>
            <a:ext cx="5555672" cy="6109686"/>
            <a:chOff x="2175164" y="404935"/>
            <a:chExt cx="5555672" cy="6109686"/>
          </a:xfrm>
        </p:grpSpPr>
        <p:sp>
          <p:nvSpPr>
            <p:cNvPr id="4" name="正方形/長方形 3"/>
            <p:cNvSpPr/>
            <p:nvPr/>
          </p:nvSpPr>
          <p:spPr>
            <a:xfrm>
              <a:off x="2175164" y="1573480"/>
              <a:ext cx="5555672" cy="3711040"/>
            </a:xfrm>
            <a:prstGeom prst="rect">
              <a:avLst/>
            </a:prstGeom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" name="フリーフォーム 6"/>
            <p:cNvSpPr/>
            <p:nvPr/>
          </p:nvSpPr>
          <p:spPr>
            <a:xfrm>
              <a:off x="3841865" y="1619868"/>
              <a:ext cx="2196000" cy="2196000"/>
            </a:xfrm>
            <a:custGeom>
              <a:avLst/>
              <a:gdLst>
                <a:gd name="connsiteX0" fmla="*/ 0 w 2641600"/>
                <a:gd name="connsiteY0" fmla="*/ 1320800 h 2641600"/>
                <a:gd name="connsiteX1" fmla="*/ 1320800 w 2641600"/>
                <a:gd name="connsiteY1" fmla="*/ 0 h 2641600"/>
                <a:gd name="connsiteX2" fmla="*/ 2641600 w 2641600"/>
                <a:gd name="connsiteY2" fmla="*/ 1320800 h 2641600"/>
                <a:gd name="connsiteX3" fmla="*/ 1320800 w 2641600"/>
                <a:gd name="connsiteY3" fmla="*/ 2641600 h 2641600"/>
                <a:gd name="connsiteX4" fmla="*/ 0 w 2641600"/>
                <a:gd name="connsiteY4" fmla="*/ 132080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600" h="2641600">
                  <a:moveTo>
                    <a:pt x="0" y="1320800"/>
                  </a:moveTo>
                  <a:cubicBezTo>
                    <a:pt x="0" y="591342"/>
                    <a:pt x="591342" y="0"/>
                    <a:pt x="1320800" y="0"/>
                  </a:cubicBezTo>
                  <a:cubicBezTo>
                    <a:pt x="2050258" y="0"/>
                    <a:pt x="2641600" y="591342"/>
                    <a:pt x="2641600" y="1320800"/>
                  </a:cubicBezTo>
                  <a:cubicBezTo>
                    <a:pt x="2641600" y="2050258"/>
                    <a:pt x="2050258" y="2641600"/>
                    <a:pt x="1320800" y="2641600"/>
                  </a:cubicBezTo>
                  <a:cubicBezTo>
                    <a:pt x="591342" y="2641600"/>
                    <a:pt x="0" y="2050258"/>
                    <a:pt x="0" y="1320800"/>
                  </a:cubicBezTo>
                  <a:close/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60000" tIns="360000" rIns="360000" bIns="36000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/>
                <a:t>当社</a:t>
              </a:r>
              <a:endParaRPr kumimoji="1" lang="ja-JP" altLang="en-US" sz="2400" kern="1200" dirty="0"/>
            </a:p>
          </p:txBody>
        </p:sp>
        <p:sp>
          <p:nvSpPr>
            <p:cNvPr id="8" name="フリーフォーム 7"/>
            <p:cNvSpPr/>
            <p:nvPr/>
          </p:nvSpPr>
          <p:spPr>
            <a:xfrm>
              <a:off x="4643734" y="3011508"/>
              <a:ext cx="2196000" cy="2196000"/>
            </a:xfrm>
            <a:custGeom>
              <a:avLst/>
              <a:gdLst>
                <a:gd name="connsiteX0" fmla="*/ 0 w 2641600"/>
                <a:gd name="connsiteY0" fmla="*/ 1320800 h 2641600"/>
                <a:gd name="connsiteX1" fmla="*/ 1320800 w 2641600"/>
                <a:gd name="connsiteY1" fmla="*/ 0 h 2641600"/>
                <a:gd name="connsiteX2" fmla="*/ 2641600 w 2641600"/>
                <a:gd name="connsiteY2" fmla="*/ 1320800 h 2641600"/>
                <a:gd name="connsiteX3" fmla="*/ 1320800 w 2641600"/>
                <a:gd name="connsiteY3" fmla="*/ 2641600 h 2641600"/>
                <a:gd name="connsiteX4" fmla="*/ 0 w 2641600"/>
                <a:gd name="connsiteY4" fmla="*/ 132080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600" h="2641600">
                  <a:moveTo>
                    <a:pt x="0" y="1320800"/>
                  </a:moveTo>
                  <a:cubicBezTo>
                    <a:pt x="0" y="591342"/>
                    <a:pt x="591342" y="0"/>
                    <a:pt x="1320800" y="0"/>
                  </a:cubicBezTo>
                  <a:cubicBezTo>
                    <a:pt x="2050258" y="0"/>
                    <a:pt x="2641600" y="591342"/>
                    <a:pt x="2641600" y="1320800"/>
                  </a:cubicBezTo>
                  <a:cubicBezTo>
                    <a:pt x="2641600" y="2050258"/>
                    <a:pt x="2050258" y="2641600"/>
                    <a:pt x="1320800" y="2641600"/>
                  </a:cubicBezTo>
                  <a:cubicBezTo>
                    <a:pt x="591342" y="2641600"/>
                    <a:pt x="0" y="2050258"/>
                    <a:pt x="0" y="1320800"/>
                  </a:cubicBezTo>
                  <a:close/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alpha val="50000"/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alpha val="50000"/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60000" tIns="360000" rIns="360000" bIns="360000" numCol="1" spcCol="1270" anchor="ctr" anchorCtr="0">
              <a:noAutofit/>
            </a:bodyPr>
            <a:lstStyle/>
            <a:p>
              <a:pPr lvl="0" algn="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/>
                <a:t>零細</a:t>
              </a:r>
              <a:br>
                <a:rPr lang="en-US" altLang="ja-JP" sz="2400" kern="1200" dirty="0"/>
              </a:br>
              <a:r>
                <a:rPr lang="ja-JP" altLang="en-US" sz="2400" kern="1200" dirty="0"/>
                <a:t>企業</a:t>
              </a:r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3039996" y="3011508"/>
              <a:ext cx="2196000" cy="2196000"/>
            </a:xfrm>
            <a:custGeom>
              <a:avLst/>
              <a:gdLst>
                <a:gd name="connsiteX0" fmla="*/ 0 w 2641600"/>
                <a:gd name="connsiteY0" fmla="*/ 1320800 h 2641600"/>
                <a:gd name="connsiteX1" fmla="*/ 1320800 w 2641600"/>
                <a:gd name="connsiteY1" fmla="*/ 0 h 2641600"/>
                <a:gd name="connsiteX2" fmla="*/ 2641600 w 2641600"/>
                <a:gd name="connsiteY2" fmla="*/ 1320800 h 2641600"/>
                <a:gd name="connsiteX3" fmla="*/ 1320800 w 2641600"/>
                <a:gd name="connsiteY3" fmla="*/ 2641600 h 2641600"/>
                <a:gd name="connsiteX4" fmla="*/ 0 w 2641600"/>
                <a:gd name="connsiteY4" fmla="*/ 132080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600" h="2641600">
                  <a:moveTo>
                    <a:pt x="0" y="1320800"/>
                  </a:moveTo>
                  <a:cubicBezTo>
                    <a:pt x="0" y="591342"/>
                    <a:pt x="591342" y="0"/>
                    <a:pt x="1320800" y="0"/>
                  </a:cubicBezTo>
                  <a:cubicBezTo>
                    <a:pt x="2050258" y="0"/>
                    <a:pt x="2641600" y="591342"/>
                    <a:pt x="2641600" y="1320800"/>
                  </a:cubicBezTo>
                  <a:cubicBezTo>
                    <a:pt x="2641600" y="2050258"/>
                    <a:pt x="2050258" y="2641600"/>
                    <a:pt x="1320800" y="2641600"/>
                  </a:cubicBezTo>
                  <a:cubicBezTo>
                    <a:pt x="591342" y="2641600"/>
                    <a:pt x="0" y="2050258"/>
                    <a:pt x="0" y="1320800"/>
                  </a:cubicBezTo>
                  <a:close/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alpha val="50000"/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alpha val="50000"/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square" lIns="360000" tIns="360000" rIns="360000" bIns="360000" numCol="1" spcCol="1270" anchor="ctr" anchorCtr="0">
              <a:noAutofit/>
            </a:bodyPr>
            <a:lstStyle/>
            <a:p>
              <a:pPr lvl="0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/>
                <a:t>大学･</a:t>
              </a:r>
              <a:br>
                <a:rPr lang="en-US" altLang="ja-JP" sz="2400" kern="1200" dirty="0"/>
              </a:br>
              <a:r>
                <a:rPr lang="ja-JP" altLang="en-US" sz="2400" kern="1200" dirty="0"/>
                <a:t>高専</a:t>
              </a:r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AA851C44-95E4-4026-B1A8-954E9E9D58A5}"/>
                </a:ext>
              </a:extLst>
            </p:cNvPr>
            <p:cNvSpPr/>
            <p:nvPr/>
          </p:nvSpPr>
          <p:spPr>
            <a:xfrm>
              <a:off x="2421402" y="5868290"/>
              <a:ext cx="50631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/>
                <a:t>当社と零細企業と大学･高専が互いに結びつき、スムーズな情報共有で成長していく。</a:t>
              </a: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8AFE8C74-B716-4B62-AB66-FA2B6CD92E81}"/>
                </a:ext>
              </a:extLst>
            </p:cNvPr>
            <p:cNvSpPr/>
            <p:nvPr/>
          </p:nvSpPr>
          <p:spPr>
            <a:xfrm>
              <a:off x="4039929" y="4049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成長聯盟</a:t>
              </a:r>
              <a:endPara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1041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5407A20C-7055-457C-8AF8-BE4F0DD1CF21}"/>
              </a:ext>
            </a:extLst>
          </p:cNvPr>
          <p:cNvGrpSpPr/>
          <p:nvPr/>
        </p:nvGrpSpPr>
        <p:grpSpPr>
          <a:xfrm>
            <a:off x="2421402" y="404935"/>
            <a:ext cx="5063196" cy="6109686"/>
            <a:chOff x="2421402" y="404935"/>
            <a:chExt cx="5063196" cy="6109686"/>
          </a:xfrm>
        </p:grpSpPr>
        <p:sp>
          <p:nvSpPr>
            <p:cNvPr id="6" name="正方形/長方形 5"/>
            <p:cNvSpPr/>
            <p:nvPr/>
          </p:nvSpPr>
          <p:spPr>
            <a:xfrm>
              <a:off x="4039930" y="404935"/>
              <a:ext cx="182614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TW" altLang="en-US" sz="320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成長聯盟</a:t>
              </a:r>
              <a:endParaRPr lang="ja-JP" altLang="en-US" sz="32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E5CFFD5C-591F-4AAB-BB9B-80421EC54ACD}"/>
                </a:ext>
              </a:extLst>
            </p:cNvPr>
            <p:cNvSpPr/>
            <p:nvPr/>
          </p:nvSpPr>
          <p:spPr>
            <a:xfrm>
              <a:off x="2421402" y="5868290"/>
              <a:ext cx="5063196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dirty="0"/>
                <a:t>当社と零細企業と大学･高専が互いに結びつき、スムーズな情報共有で成長していく。</a:t>
              </a:r>
            </a:p>
          </p:txBody>
        </p:sp>
        <p:sp>
          <p:nvSpPr>
            <p:cNvPr id="9" name="フリーフォーム 8"/>
            <p:cNvSpPr/>
            <p:nvPr/>
          </p:nvSpPr>
          <p:spPr>
            <a:xfrm>
              <a:off x="3963000" y="1251170"/>
              <a:ext cx="1980000" cy="1980000"/>
            </a:xfrm>
            <a:custGeom>
              <a:avLst/>
              <a:gdLst>
                <a:gd name="connsiteX0" fmla="*/ 0 w 2641600"/>
                <a:gd name="connsiteY0" fmla="*/ 1320800 h 2641600"/>
                <a:gd name="connsiteX1" fmla="*/ 1320800 w 2641600"/>
                <a:gd name="connsiteY1" fmla="*/ 0 h 2641600"/>
                <a:gd name="connsiteX2" fmla="*/ 2641600 w 2641600"/>
                <a:gd name="connsiteY2" fmla="*/ 1320800 h 2641600"/>
                <a:gd name="connsiteX3" fmla="*/ 1320800 w 2641600"/>
                <a:gd name="connsiteY3" fmla="*/ 2641600 h 2641600"/>
                <a:gd name="connsiteX4" fmla="*/ 0 w 2641600"/>
                <a:gd name="connsiteY4" fmla="*/ 132080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600" h="2641600">
                  <a:moveTo>
                    <a:pt x="0" y="1320800"/>
                  </a:moveTo>
                  <a:cubicBezTo>
                    <a:pt x="0" y="591342"/>
                    <a:pt x="591342" y="0"/>
                    <a:pt x="1320800" y="0"/>
                  </a:cubicBezTo>
                  <a:cubicBezTo>
                    <a:pt x="2050258" y="0"/>
                    <a:pt x="2641600" y="591342"/>
                    <a:pt x="2641600" y="1320800"/>
                  </a:cubicBezTo>
                  <a:cubicBezTo>
                    <a:pt x="2641600" y="2050258"/>
                    <a:pt x="2050258" y="2641600"/>
                    <a:pt x="1320800" y="2641600"/>
                  </a:cubicBezTo>
                  <a:cubicBezTo>
                    <a:pt x="591342" y="2641600"/>
                    <a:pt x="0" y="2050258"/>
                    <a:pt x="0" y="1320800"/>
                  </a:cubicBezTo>
                  <a:close/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alpha val="5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alpha val="50000"/>
                <a:hueOff val="0"/>
                <a:satOff val="0"/>
                <a:lumOff val="0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360000" tIns="360000" rIns="360000" bIns="36000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kumimoji="1" lang="ja-JP" altLang="en-US" sz="2400" kern="1200" dirty="0"/>
                <a:t>当社</a:t>
              </a:r>
            </a:p>
          </p:txBody>
        </p:sp>
        <p:sp>
          <p:nvSpPr>
            <p:cNvPr id="10" name="フリーフォーム 9"/>
            <p:cNvSpPr/>
            <p:nvPr/>
          </p:nvSpPr>
          <p:spPr>
            <a:xfrm>
              <a:off x="5371264" y="3577654"/>
              <a:ext cx="1980000" cy="1980000"/>
            </a:xfrm>
            <a:custGeom>
              <a:avLst/>
              <a:gdLst>
                <a:gd name="connsiteX0" fmla="*/ 0 w 2641600"/>
                <a:gd name="connsiteY0" fmla="*/ 1320800 h 2641600"/>
                <a:gd name="connsiteX1" fmla="*/ 1320800 w 2641600"/>
                <a:gd name="connsiteY1" fmla="*/ 0 h 2641600"/>
                <a:gd name="connsiteX2" fmla="*/ 2641600 w 2641600"/>
                <a:gd name="connsiteY2" fmla="*/ 1320800 h 2641600"/>
                <a:gd name="connsiteX3" fmla="*/ 1320800 w 2641600"/>
                <a:gd name="connsiteY3" fmla="*/ 2641600 h 2641600"/>
                <a:gd name="connsiteX4" fmla="*/ 0 w 2641600"/>
                <a:gd name="connsiteY4" fmla="*/ 132080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600" h="2641600">
                  <a:moveTo>
                    <a:pt x="0" y="1320800"/>
                  </a:moveTo>
                  <a:cubicBezTo>
                    <a:pt x="0" y="591342"/>
                    <a:pt x="591342" y="0"/>
                    <a:pt x="1320800" y="0"/>
                  </a:cubicBezTo>
                  <a:cubicBezTo>
                    <a:pt x="2050258" y="0"/>
                    <a:pt x="2641600" y="591342"/>
                    <a:pt x="2641600" y="1320800"/>
                  </a:cubicBezTo>
                  <a:cubicBezTo>
                    <a:pt x="2641600" y="2050258"/>
                    <a:pt x="2050258" y="2641600"/>
                    <a:pt x="1320800" y="2641600"/>
                  </a:cubicBezTo>
                  <a:cubicBezTo>
                    <a:pt x="591342" y="2641600"/>
                    <a:pt x="0" y="2050258"/>
                    <a:pt x="0" y="1320800"/>
                  </a:cubicBezTo>
                  <a:close/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alpha val="50000"/>
                <a:hueOff val="5197846"/>
                <a:satOff val="-23984"/>
                <a:lumOff val="883"/>
                <a:alphaOff val="0"/>
              </a:schemeClr>
            </a:fillRef>
            <a:effectRef idx="0">
              <a:schemeClr val="accent4">
                <a:alpha val="50000"/>
                <a:hueOff val="5197846"/>
                <a:satOff val="-23984"/>
                <a:lumOff val="883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360000" tIns="360000" rIns="360000" bIns="36000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/>
                <a:t>零細</a:t>
              </a:r>
              <a:br>
                <a:rPr lang="en-US" altLang="ja-JP" sz="2400" kern="1200" dirty="0"/>
              </a:br>
              <a:r>
                <a:rPr lang="ja-JP" altLang="en-US" sz="2400" kern="1200" dirty="0"/>
                <a:t>企業</a:t>
              </a:r>
              <a:endParaRPr kumimoji="1" lang="ja-JP" altLang="en-US" sz="2400" kern="1200" dirty="0"/>
            </a:p>
          </p:txBody>
        </p:sp>
        <p:sp>
          <p:nvSpPr>
            <p:cNvPr id="11" name="フリーフォーム 10"/>
            <p:cNvSpPr/>
            <p:nvPr/>
          </p:nvSpPr>
          <p:spPr>
            <a:xfrm>
              <a:off x="2554736" y="3577654"/>
              <a:ext cx="1980000" cy="1980000"/>
            </a:xfrm>
            <a:custGeom>
              <a:avLst/>
              <a:gdLst>
                <a:gd name="connsiteX0" fmla="*/ 0 w 2641600"/>
                <a:gd name="connsiteY0" fmla="*/ 1320800 h 2641600"/>
                <a:gd name="connsiteX1" fmla="*/ 1320800 w 2641600"/>
                <a:gd name="connsiteY1" fmla="*/ 0 h 2641600"/>
                <a:gd name="connsiteX2" fmla="*/ 2641600 w 2641600"/>
                <a:gd name="connsiteY2" fmla="*/ 1320800 h 2641600"/>
                <a:gd name="connsiteX3" fmla="*/ 1320800 w 2641600"/>
                <a:gd name="connsiteY3" fmla="*/ 2641600 h 2641600"/>
                <a:gd name="connsiteX4" fmla="*/ 0 w 2641600"/>
                <a:gd name="connsiteY4" fmla="*/ 1320800 h 264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1600" h="2641600">
                  <a:moveTo>
                    <a:pt x="0" y="1320800"/>
                  </a:moveTo>
                  <a:cubicBezTo>
                    <a:pt x="0" y="591342"/>
                    <a:pt x="591342" y="0"/>
                    <a:pt x="1320800" y="0"/>
                  </a:cubicBezTo>
                  <a:cubicBezTo>
                    <a:pt x="2050258" y="0"/>
                    <a:pt x="2641600" y="591342"/>
                    <a:pt x="2641600" y="1320800"/>
                  </a:cubicBezTo>
                  <a:cubicBezTo>
                    <a:pt x="2641600" y="2050258"/>
                    <a:pt x="2050258" y="2641600"/>
                    <a:pt x="1320800" y="2641600"/>
                  </a:cubicBezTo>
                  <a:cubicBezTo>
                    <a:pt x="591342" y="2641600"/>
                    <a:pt x="0" y="2050258"/>
                    <a:pt x="0" y="1320800"/>
                  </a:cubicBezTo>
                  <a:close/>
                </a:path>
              </a:pathLst>
            </a:custGeom>
            <a:ln w="9525"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hemeClr val="accent4">
                <a:alpha val="50000"/>
                <a:hueOff val="10395692"/>
                <a:satOff val="-47968"/>
                <a:lumOff val="1765"/>
                <a:alphaOff val="0"/>
              </a:schemeClr>
            </a:fillRef>
            <a:effectRef idx="0">
              <a:schemeClr val="accent4">
                <a:alpha val="50000"/>
                <a:hueOff val="10395692"/>
                <a:satOff val="-47968"/>
                <a:lumOff val="1765"/>
                <a:alphaOff val="0"/>
              </a:schemeClr>
            </a:effectRef>
            <a:fontRef idx="minor">
              <a:schemeClr val="tx1"/>
            </a:fontRef>
          </p:style>
          <p:txBody>
            <a:bodyPr spcFirstLastPara="0" vert="horz" wrap="none" lIns="360000" tIns="360000" rIns="360000" bIns="360000" numCol="1" spcCol="1270" anchor="ctr" anchorCtr="0">
              <a:noAutofit/>
            </a:bodyPr>
            <a:lstStyle/>
            <a:p>
              <a:pPr lvl="0" algn="ctr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ja-JP" altLang="en-US" sz="2400" kern="1200" dirty="0"/>
                <a:t>大学･</a:t>
              </a:r>
              <a:br>
                <a:rPr lang="en-US" altLang="ja-JP" sz="2400" kern="1200" dirty="0"/>
              </a:br>
              <a:r>
                <a:rPr lang="ja-JP" altLang="en-US" sz="2400" kern="1200" dirty="0"/>
                <a:t>高専</a:t>
              </a:r>
            </a:p>
          </p:txBody>
        </p:sp>
        <p:sp>
          <p:nvSpPr>
            <p:cNvPr id="13" name="上下矢印 12"/>
            <p:cNvSpPr/>
            <p:nvPr/>
          </p:nvSpPr>
          <p:spPr>
            <a:xfrm rot="2700000">
              <a:off x="3958081" y="2995688"/>
              <a:ext cx="356050" cy="711992"/>
            </a:xfrm>
            <a:prstGeom prst="up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上下矢印 14"/>
            <p:cNvSpPr/>
            <p:nvPr/>
          </p:nvSpPr>
          <p:spPr>
            <a:xfrm rot="16200000" flipH="1">
              <a:off x="4774975" y="4171379"/>
              <a:ext cx="356050" cy="836528"/>
            </a:xfrm>
            <a:prstGeom prst="up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上下矢印 12">
              <a:extLst>
                <a:ext uri="{FF2B5EF4-FFF2-40B4-BE49-F238E27FC236}">
                  <a16:creationId xmlns:a16="http://schemas.microsoft.com/office/drawing/2014/main" id="{99839461-24C4-436E-B96A-1BEFC7C00948}"/>
                </a:ext>
              </a:extLst>
            </p:cNvPr>
            <p:cNvSpPr/>
            <p:nvPr/>
          </p:nvSpPr>
          <p:spPr>
            <a:xfrm rot="18900000" flipH="1">
              <a:off x="5591868" y="2995688"/>
              <a:ext cx="356050" cy="711992"/>
            </a:xfrm>
            <a:prstGeom prst="up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D56F13D-B481-49B4-90C6-3CD45D52B2DE}"/>
                </a:ext>
              </a:extLst>
            </p:cNvPr>
            <p:cNvSpPr/>
            <p:nvPr/>
          </p:nvSpPr>
          <p:spPr>
            <a:xfrm>
              <a:off x="2686713" y="2967447"/>
              <a:ext cx="13714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/>
                <a:t>人材交流</a:t>
              </a:r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B69F4A6D-F43D-47E7-BFBC-9EEA8D55031D}"/>
                </a:ext>
              </a:extLst>
            </p:cNvPr>
            <p:cNvSpPr/>
            <p:nvPr/>
          </p:nvSpPr>
          <p:spPr>
            <a:xfrm>
              <a:off x="5859162" y="2967447"/>
              <a:ext cx="13714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/>
                <a:t>技術提携</a:t>
              </a:r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B5F90CE0-7F10-4AE6-BDAA-F3668E9A9D20}"/>
                </a:ext>
              </a:extLst>
            </p:cNvPr>
            <p:cNvSpPr/>
            <p:nvPr/>
          </p:nvSpPr>
          <p:spPr>
            <a:xfrm>
              <a:off x="4267280" y="5301087"/>
              <a:ext cx="137143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dirty="0"/>
                <a:t>研究開発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839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106</Words>
  <Application>Microsoft Office PowerPoint</Application>
  <PresentationFormat>A4 紙張 (210x297 公釐)</PresentationFormat>
  <Paragraphs>13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游ゴシック</vt:lpstr>
      <vt:lpstr>游ゴシック Medium</vt:lpstr>
      <vt:lpstr>Arial</vt:lpstr>
      <vt:lpstr>Calibri</vt:lpstr>
      <vt:lpstr>Calibri Light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2022-04-20T03:15:22Z</dcterms:modified>
</cp:coreProperties>
</file>