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5628" autoAdjust="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E05618-2BEE-471D-87B9-34C031E64E16}" type="doc">
      <dgm:prSet loTypeId="urn:microsoft.com/office/officeart/2005/8/layout/lProcess2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4DA493D8-8F9F-45EB-8EBB-F8A1C9CC33BF}">
      <dgm:prSet phldrT="[テキスト]"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dirty="0"/>
        </a:p>
      </dgm:t>
    </dgm:pt>
    <dgm:pt modelId="{418CD853-E07E-4321-BE5F-B08F51282EFC}" type="parTrans" cxnId="{4B9F07A0-D2B6-4B0F-8BCA-D6252AAEFA7F}">
      <dgm:prSet/>
      <dgm:spPr/>
      <dgm:t>
        <a:bodyPr/>
        <a:lstStyle/>
        <a:p>
          <a:endParaRPr kumimoji="1" lang="ja-JP" altLang="en-US"/>
        </a:p>
      </dgm:t>
    </dgm:pt>
    <dgm:pt modelId="{41918B5C-107D-49C8-8CF9-98BD9D460AA8}" type="sibTrans" cxnId="{4B9F07A0-D2B6-4B0F-8BCA-D6252AAEFA7F}">
      <dgm:prSet/>
      <dgm:spPr/>
      <dgm:t>
        <a:bodyPr/>
        <a:lstStyle/>
        <a:p>
          <a:endParaRPr kumimoji="1" lang="ja-JP" altLang="en-US"/>
        </a:p>
      </dgm:t>
    </dgm:pt>
    <dgm:pt modelId="{F2C1D33B-6F90-423D-8E04-23B6E0E44869}">
      <dgm:prSet/>
      <dgm:spPr/>
      <dgm:t>
        <a:bodyPr/>
        <a:lstStyle/>
        <a:p>
          <a:pPr algn="ctr"/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明確化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2EAA4C2-5F00-4FF1-A7D9-F3AEE8799E05}" type="parTrans" cxnId="{DEBC99BF-992C-4223-857B-DA9D608D81BC}">
      <dgm:prSet/>
      <dgm:spPr/>
      <dgm:t>
        <a:bodyPr/>
        <a:lstStyle/>
        <a:p>
          <a:endParaRPr kumimoji="1" lang="ja-JP" altLang="en-US"/>
        </a:p>
      </dgm:t>
    </dgm:pt>
    <dgm:pt modelId="{58012887-E97E-4ACE-885C-9BD3230AC5B6}" type="sibTrans" cxnId="{DEBC99BF-992C-4223-857B-DA9D608D81BC}">
      <dgm:prSet/>
      <dgm:spPr/>
      <dgm:t>
        <a:bodyPr/>
        <a:lstStyle/>
        <a:p>
          <a:endParaRPr kumimoji="1" lang="ja-JP" altLang="en-US"/>
        </a:p>
      </dgm:t>
    </dgm:pt>
    <dgm:pt modelId="{E920E17A-78E4-44A7-9D85-741810DA16A2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意識の強化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B731C22-BB4C-4DB0-8608-A7235352F680}" type="parTrans" cxnId="{D2D937EB-1DD2-4E2D-9936-F2BBEBDA3554}">
      <dgm:prSet/>
      <dgm:spPr/>
      <dgm:t>
        <a:bodyPr/>
        <a:lstStyle/>
        <a:p>
          <a:endParaRPr kumimoji="1" lang="ja-JP" altLang="en-US"/>
        </a:p>
      </dgm:t>
    </dgm:pt>
    <dgm:pt modelId="{76526910-A8B1-4EC8-8893-A4CDAFB971BE}" type="sibTrans" cxnId="{D2D937EB-1DD2-4E2D-9936-F2BBEBDA3554}">
      <dgm:prSet/>
      <dgm:spPr/>
      <dgm:t>
        <a:bodyPr/>
        <a:lstStyle/>
        <a:p>
          <a:endParaRPr kumimoji="1" lang="ja-JP" altLang="en-US"/>
        </a:p>
      </dgm:t>
    </dgm:pt>
    <dgm:pt modelId="{E4F6B6B2-FB86-4807-9924-59F1954BB815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61EBFEE-54F0-4D2B-8B0E-4BDAD3D1A83A}" type="parTrans" cxnId="{B0E10937-980C-4C36-A755-8E33A5375EA0}">
      <dgm:prSet/>
      <dgm:spPr/>
      <dgm:t>
        <a:bodyPr/>
        <a:lstStyle/>
        <a:p>
          <a:endParaRPr kumimoji="1" lang="ja-JP" altLang="en-US"/>
        </a:p>
      </dgm:t>
    </dgm:pt>
    <dgm:pt modelId="{5224DF23-25CB-44DB-A56F-246B053C75BA}" type="sibTrans" cxnId="{B0E10937-980C-4C36-A755-8E33A5375EA0}">
      <dgm:prSet/>
      <dgm:spPr/>
      <dgm:t>
        <a:bodyPr/>
        <a:lstStyle/>
        <a:p>
          <a:endParaRPr kumimoji="1" lang="ja-JP" altLang="en-US"/>
        </a:p>
      </dgm:t>
    </dgm:pt>
    <dgm:pt modelId="{E14DF099-22A6-4FD6-AFAD-31ADC1B2E025}">
      <dgm:prSet/>
      <dgm:spPr/>
      <dgm:t>
        <a:bodyPr/>
        <a:lstStyle/>
        <a:p>
          <a:r>
            <a:rPr lang="ja-JP" altLang="en-US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653821FC-CD2B-497E-82BB-419795BEA452}" type="parTrans" cxnId="{D39D4627-B617-4A5B-AF55-065FC2DE0794}">
      <dgm:prSet/>
      <dgm:spPr/>
      <dgm:t>
        <a:bodyPr/>
        <a:lstStyle/>
        <a:p>
          <a:endParaRPr kumimoji="1" lang="ja-JP" altLang="en-US"/>
        </a:p>
      </dgm:t>
    </dgm:pt>
    <dgm:pt modelId="{1E9827C6-5EB4-47D8-95F5-69EFA335B901}" type="sibTrans" cxnId="{D39D4627-B617-4A5B-AF55-065FC2DE0794}">
      <dgm:prSet/>
      <dgm:spPr/>
      <dgm:t>
        <a:bodyPr/>
        <a:lstStyle/>
        <a:p>
          <a:endParaRPr kumimoji="1" lang="ja-JP" altLang="en-US"/>
        </a:p>
      </dgm:t>
    </dgm:pt>
    <dgm:pt modelId="{E9BB5CB9-0F3D-453D-9641-9C1762DBAC0B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0AE226A8-89D9-4F0B-800E-76AD8FC077E1}" type="parTrans" cxnId="{9251B1D7-91FC-4EAB-AFF6-91ABFCBF5DB6}">
      <dgm:prSet/>
      <dgm:spPr/>
      <dgm:t>
        <a:bodyPr/>
        <a:lstStyle/>
        <a:p>
          <a:endParaRPr kumimoji="1" lang="ja-JP" altLang="en-US"/>
        </a:p>
      </dgm:t>
    </dgm:pt>
    <dgm:pt modelId="{CC19CFD5-2037-4A13-B1F3-E3F9BD2FE274}" type="sibTrans" cxnId="{9251B1D7-91FC-4EAB-AFF6-91ABFCBF5DB6}">
      <dgm:prSet/>
      <dgm:spPr/>
      <dgm:t>
        <a:bodyPr/>
        <a:lstStyle/>
        <a:p>
          <a:endParaRPr kumimoji="1" lang="ja-JP" altLang="en-US"/>
        </a:p>
      </dgm:t>
    </dgm:pt>
    <dgm:pt modelId="{EC104735-2E26-4CA0-8C9B-A01AD4A7800D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ルール化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59D28D2-2CB7-4EA1-8579-24D06985A47D}" type="parTrans" cxnId="{DD02B4F7-94AA-4DFE-8A63-6DA86CECF324}">
      <dgm:prSet/>
      <dgm:spPr/>
      <dgm:t>
        <a:bodyPr/>
        <a:lstStyle/>
        <a:p>
          <a:endParaRPr kumimoji="1" lang="ja-JP" altLang="en-US"/>
        </a:p>
      </dgm:t>
    </dgm:pt>
    <dgm:pt modelId="{F1DD523D-6C4A-4A82-9320-994ABAA7E361}" type="sibTrans" cxnId="{DD02B4F7-94AA-4DFE-8A63-6DA86CECF324}">
      <dgm:prSet/>
      <dgm:spPr/>
      <dgm:t>
        <a:bodyPr/>
        <a:lstStyle/>
        <a:p>
          <a:endParaRPr kumimoji="1" lang="ja-JP" altLang="en-US"/>
        </a:p>
      </dgm:t>
    </dgm:pt>
    <dgm:pt modelId="{46AB59C0-7520-456A-8600-C57B4722D02A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ルール化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C8866D9-27BE-43B6-9E4A-5381D82872A1}" type="parTrans" cxnId="{05A67195-546C-4C61-B418-BA717AD85498}">
      <dgm:prSet/>
      <dgm:spPr/>
      <dgm:t>
        <a:bodyPr/>
        <a:lstStyle/>
        <a:p>
          <a:endParaRPr kumimoji="1" lang="ja-JP" altLang="en-US"/>
        </a:p>
      </dgm:t>
    </dgm:pt>
    <dgm:pt modelId="{8E95273D-9BA2-4091-AF8C-4DD3806C773F}" type="sibTrans" cxnId="{05A67195-546C-4C61-B418-BA717AD85498}">
      <dgm:prSet/>
      <dgm:spPr/>
      <dgm:t>
        <a:bodyPr/>
        <a:lstStyle/>
        <a:p>
          <a:endParaRPr kumimoji="1" lang="ja-JP" altLang="en-US"/>
        </a:p>
      </dgm:t>
    </dgm:pt>
    <dgm:pt modelId="{3770C9F0-8774-4490-857E-D58F80D010A3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D07CBAB-9FF0-4F06-B328-1004B54F0493}" type="parTrans" cxnId="{EA5DE40A-D270-4F06-98A2-6019DFDE7727}">
      <dgm:prSet/>
      <dgm:spPr/>
      <dgm:t>
        <a:bodyPr/>
        <a:lstStyle/>
        <a:p>
          <a:endParaRPr kumimoji="1" lang="ja-JP" altLang="en-US"/>
        </a:p>
      </dgm:t>
    </dgm:pt>
    <dgm:pt modelId="{20E6BEEC-738C-48F9-B7DC-9C0C7FD7C10F}" type="sibTrans" cxnId="{EA5DE40A-D270-4F06-98A2-6019DFDE7727}">
      <dgm:prSet/>
      <dgm:spPr/>
      <dgm:t>
        <a:bodyPr/>
        <a:lstStyle/>
        <a:p>
          <a:endParaRPr kumimoji="1" lang="ja-JP" altLang="en-US"/>
        </a:p>
      </dgm:t>
    </dgm:pt>
    <dgm:pt modelId="{934C3F5C-2019-4449-8E7B-FEB46738B459}">
      <dgm:prSet/>
      <dgm:spPr/>
      <dgm:t>
        <a:bodyPr/>
        <a:lstStyle/>
        <a:p>
          <a: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6AC5CE4-FAD2-4D95-8AA4-32E5C43478A5}" type="parTrans" cxnId="{4FCAF186-FC1A-4183-8DF8-D2D78988897C}">
      <dgm:prSet/>
      <dgm:spPr/>
      <dgm:t>
        <a:bodyPr/>
        <a:lstStyle/>
        <a:p>
          <a:endParaRPr kumimoji="1" lang="ja-JP" altLang="en-US"/>
        </a:p>
      </dgm:t>
    </dgm:pt>
    <dgm:pt modelId="{A4D2D90B-0F34-42CC-B12F-7E41918840C3}" type="sibTrans" cxnId="{4FCAF186-FC1A-4183-8DF8-D2D78988897C}">
      <dgm:prSet/>
      <dgm:spPr/>
      <dgm:t>
        <a:bodyPr/>
        <a:lstStyle/>
        <a:p>
          <a:endParaRPr kumimoji="1" lang="ja-JP" altLang="en-US"/>
        </a:p>
      </dgm:t>
    </dgm:pt>
    <dgm:pt modelId="{489493C8-1F14-4B6F-A200-D6CA32B91D7D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ソフトの導入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392ADC3C-EFC6-4F7B-A8BC-0F41E90F9A65}" type="parTrans" cxnId="{171E12F5-CBEA-4127-B674-3E1DAEFDA1CD}">
      <dgm:prSet/>
      <dgm:spPr/>
      <dgm:t>
        <a:bodyPr/>
        <a:lstStyle/>
        <a:p>
          <a:endParaRPr kumimoji="1" lang="ja-JP" altLang="en-US"/>
        </a:p>
      </dgm:t>
    </dgm:pt>
    <dgm:pt modelId="{620A842C-29D8-4DB9-BCEC-21F2993359CE}" type="sibTrans" cxnId="{171E12F5-CBEA-4127-B674-3E1DAEFDA1CD}">
      <dgm:prSet/>
      <dgm:spPr/>
      <dgm:t>
        <a:bodyPr/>
        <a:lstStyle/>
        <a:p>
          <a:endParaRPr kumimoji="1" lang="ja-JP" altLang="en-US"/>
        </a:p>
      </dgm:t>
    </dgm:pt>
    <dgm:pt modelId="{7D47A1D4-7146-44E3-90B0-91360A211460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</a:t>
          </a:r>
          <a:br>
            <a:rPr lang="en-US" altLang="ja-JP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手順化</a:t>
          </a:r>
        </a:p>
      </dgm:t>
    </dgm:pt>
    <dgm:pt modelId="{C175171D-1281-4992-83DB-6AB12D8EB5A2}" type="parTrans" cxnId="{5AD55060-9115-4019-8B49-2DE7B3914B65}">
      <dgm:prSet/>
      <dgm:spPr/>
      <dgm:t>
        <a:bodyPr/>
        <a:lstStyle/>
        <a:p>
          <a:endParaRPr kumimoji="1" lang="ja-JP" altLang="en-US"/>
        </a:p>
      </dgm:t>
    </dgm:pt>
    <dgm:pt modelId="{2090CAF7-3F07-4E95-8694-55E2ADEC618E}" type="sibTrans" cxnId="{5AD55060-9115-4019-8B49-2DE7B3914B65}">
      <dgm:prSet/>
      <dgm:spPr/>
      <dgm:t>
        <a:bodyPr/>
        <a:lstStyle/>
        <a:p>
          <a:endParaRPr kumimoji="1" lang="ja-JP" altLang="en-US"/>
        </a:p>
      </dgm:t>
    </dgm:pt>
    <dgm:pt modelId="{CF0A8895-A548-4FFE-8FB9-9EA2EB33839A}" type="pres">
      <dgm:prSet presAssocID="{4DE05618-2BEE-471D-87B9-34C031E64E16}" presName="theList" presStyleCnt="0">
        <dgm:presLayoutVars>
          <dgm:dir/>
          <dgm:animLvl val="lvl"/>
          <dgm:resizeHandles val="exact"/>
        </dgm:presLayoutVars>
      </dgm:prSet>
      <dgm:spPr/>
    </dgm:pt>
    <dgm:pt modelId="{D594D4A2-943F-4512-8D99-5B6D34854C6B}" type="pres">
      <dgm:prSet presAssocID="{4DA493D8-8F9F-45EB-8EBB-F8A1C9CC33BF}" presName="compNode" presStyleCnt="0"/>
      <dgm:spPr/>
    </dgm:pt>
    <dgm:pt modelId="{88172FC4-37A8-4977-B24C-F7A01D1CBC0B}" type="pres">
      <dgm:prSet presAssocID="{4DA493D8-8F9F-45EB-8EBB-F8A1C9CC33BF}" presName="aNode" presStyleLbl="bgShp" presStyleIdx="0" presStyleCnt="3"/>
      <dgm:spPr/>
    </dgm:pt>
    <dgm:pt modelId="{4EE08E56-8E6F-464B-9D14-0FC25C36A2CB}" type="pres">
      <dgm:prSet presAssocID="{4DA493D8-8F9F-45EB-8EBB-F8A1C9CC33BF}" presName="textNode" presStyleLbl="bgShp" presStyleIdx="0" presStyleCnt="3"/>
      <dgm:spPr/>
    </dgm:pt>
    <dgm:pt modelId="{01964C37-43FB-420A-8B61-0B008B511E4C}" type="pres">
      <dgm:prSet presAssocID="{4DA493D8-8F9F-45EB-8EBB-F8A1C9CC33BF}" presName="compChildNode" presStyleCnt="0"/>
      <dgm:spPr/>
    </dgm:pt>
    <dgm:pt modelId="{805DF7C9-F001-401F-9216-B85E51D58D61}" type="pres">
      <dgm:prSet presAssocID="{4DA493D8-8F9F-45EB-8EBB-F8A1C9CC33BF}" presName="theInnerList" presStyleCnt="0"/>
      <dgm:spPr/>
    </dgm:pt>
    <dgm:pt modelId="{6B9E88BD-D86B-4FDB-966D-3FE2E46F9497}" type="pres">
      <dgm:prSet presAssocID="{F2C1D33B-6F90-423D-8E04-23B6E0E44869}" presName="childNode" presStyleLbl="node1" presStyleIdx="0" presStyleCnt="9">
        <dgm:presLayoutVars>
          <dgm:bulletEnabled val="1"/>
        </dgm:presLayoutVars>
      </dgm:prSet>
      <dgm:spPr/>
    </dgm:pt>
    <dgm:pt modelId="{D22AB026-13FB-49B4-9721-26611C32436C}" type="pres">
      <dgm:prSet presAssocID="{F2C1D33B-6F90-423D-8E04-23B6E0E44869}" presName="aSpace2" presStyleCnt="0"/>
      <dgm:spPr/>
    </dgm:pt>
    <dgm:pt modelId="{FC5F7D9D-0FDE-43CB-98B2-DE7D1D8AC2EE}" type="pres">
      <dgm:prSet presAssocID="{E920E17A-78E4-44A7-9D85-741810DA16A2}" presName="childNode" presStyleLbl="node1" presStyleIdx="1" presStyleCnt="9">
        <dgm:presLayoutVars>
          <dgm:bulletEnabled val="1"/>
        </dgm:presLayoutVars>
      </dgm:prSet>
      <dgm:spPr/>
    </dgm:pt>
    <dgm:pt modelId="{C8D5F91A-833E-42A3-9651-57705CDCBF06}" type="pres">
      <dgm:prSet presAssocID="{E920E17A-78E4-44A7-9D85-741810DA16A2}" presName="aSpace2" presStyleCnt="0"/>
      <dgm:spPr/>
    </dgm:pt>
    <dgm:pt modelId="{CADEA6EA-E162-4159-99C8-7F1973660DAA}" type="pres">
      <dgm:prSet presAssocID="{E4F6B6B2-FB86-4807-9924-59F1954BB815}" presName="childNode" presStyleLbl="node1" presStyleIdx="2" presStyleCnt="9">
        <dgm:presLayoutVars>
          <dgm:bulletEnabled val="1"/>
        </dgm:presLayoutVars>
      </dgm:prSet>
      <dgm:spPr/>
    </dgm:pt>
    <dgm:pt modelId="{5499CF6A-55E6-49B6-8AEE-EC56BD333C99}" type="pres">
      <dgm:prSet presAssocID="{4DA493D8-8F9F-45EB-8EBB-F8A1C9CC33BF}" presName="aSpace" presStyleCnt="0"/>
      <dgm:spPr/>
    </dgm:pt>
    <dgm:pt modelId="{B76E2D1D-3405-4D69-A5B3-B09DF5D03AF2}" type="pres">
      <dgm:prSet presAssocID="{E14DF099-22A6-4FD6-AFAD-31ADC1B2E025}" presName="compNode" presStyleCnt="0"/>
      <dgm:spPr/>
    </dgm:pt>
    <dgm:pt modelId="{78138027-05B2-4673-A4BC-09DF4E9CD931}" type="pres">
      <dgm:prSet presAssocID="{E14DF099-22A6-4FD6-AFAD-31ADC1B2E025}" presName="aNode" presStyleLbl="bgShp" presStyleIdx="1" presStyleCnt="3"/>
      <dgm:spPr/>
    </dgm:pt>
    <dgm:pt modelId="{0FEB9212-72E9-4ECD-9E19-626A3CD0F751}" type="pres">
      <dgm:prSet presAssocID="{E14DF099-22A6-4FD6-AFAD-31ADC1B2E025}" presName="textNode" presStyleLbl="bgShp" presStyleIdx="1" presStyleCnt="3"/>
      <dgm:spPr/>
    </dgm:pt>
    <dgm:pt modelId="{6A061397-6085-4A16-B2A9-C8F8AFAE1382}" type="pres">
      <dgm:prSet presAssocID="{E14DF099-22A6-4FD6-AFAD-31ADC1B2E025}" presName="compChildNode" presStyleCnt="0"/>
      <dgm:spPr/>
    </dgm:pt>
    <dgm:pt modelId="{EEF06F1D-23D8-4EF1-99DC-6F102BE3D417}" type="pres">
      <dgm:prSet presAssocID="{E14DF099-22A6-4FD6-AFAD-31ADC1B2E025}" presName="theInnerList" presStyleCnt="0"/>
      <dgm:spPr/>
    </dgm:pt>
    <dgm:pt modelId="{2B2312CD-E003-47FA-9468-5AD7F22DF5FF}" type="pres">
      <dgm:prSet presAssocID="{E9BB5CB9-0F3D-453D-9641-9C1762DBAC0B}" presName="childNode" presStyleLbl="node1" presStyleIdx="3" presStyleCnt="9">
        <dgm:presLayoutVars>
          <dgm:bulletEnabled val="1"/>
        </dgm:presLayoutVars>
      </dgm:prSet>
      <dgm:spPr/>
    </dgm:pt>
    <dgm:pt modelId="{99B45ED9-421B-446F-9319-A28629E3E2DD}" type="pres">
      <dgm:prSet presAssocID="{E9BB5CB9-0F3D-453D-9641-9C1762DBAC0B}" presName="aSpace2" presStyleCnt="0"/>
      <dgm:spPr/>
    </dgm:pt>
    <dgm:pt modelId="{C72FC45F-0161-40E7-BBA4-6D28E7BCF387}" type="pres">
      <dgm:prSet presAssocID="{EC104735-2E26-4CA0-8C9B-A01AD4A7800D}" presName="childNode" presStyleLbl="node1" presStyleIdx="4" presStyleCnt="9">
        <dgm:presLayoutVars>
          <dgm:bulletEnabled val="1"/>
        </dgm:presLayoutVars>
      </dgm:prSet>
      <dgm:spPr/>
    </dgm:pt>
    <dgm:pt modelId="{B0DA4274-7575-48A3-B88C-067F9F4903DC}" type="pres">
      <dgm:prSet presAssocID="{EC104735-2E26-4CA0-8C9B-A01AD4A7800D}" presName="aSpace2" presStyleCnt="0"/>
      <dgm:spPr/>
    </dgm:pt>
    <dgm:pt modelId="{EFE62E64-9B6A-4C2A-BB4F-6AD7C97F218F}" type="pres">
      <dgm:prSet presAssocID="{46AB59C0-7520-456A-8600-C57B4722D02A}" presName="childNode" presStyleLbl="node1" presStyleIdx="5" presStyleCnt="9">
        <dgm:presLayoutVars>
          <dgm:bulletEnabled val="1"/>
        </dgm:presLayoutVars>
      </dgm:prSet>
      <dgm:spPr/>
    </dgm:pt>
    <dgm:pt modelId="{6ACAA387-0379-4419-AC52-C1282A5BC4EE}" type="pres">
      <dgm:prSet presAssocID="{E14DF099-22A6-4FD6-AFAD-31ADC1B2E025}" presName="aSpace" presStyleCnt="0"/>
      <dgm:spPr/>
    </dgm:pt>
    <dgm:pt modelId="{7DF48D2A-D8DF-4531-A819-CE0196E8BD0C}" type="pres">
      <dgm:prSet presAssocID="{3770C9F0-8774-4490-857E-D58F80D010A3}" presName="compNode" presStyleCnt="0"/>
      <dgm:spPr/>
    </dgm:pt>
    <dgm:pt modelId="{443B8011-2329-4F70-A0DB-47F19CB49BF6}" type="pres">
      <dgm:prSet presAssocID="{3770C9F0-8774-4490-857E-D58F80D010A3}" presName="aNode" presStyleLbl="bgShp" presStyleIdx="2" presStyleCnt="3"/>
      <dgm:spPr/>
    </dgm:pt>
    <dgm:pt modelId="{34D1BB90-5234-4DC5-8DB0-539DEB00E197}" type="pres">
      <dgm:prSet presAssocID="{3770C9F0-8774-4490-857E-D58F80D010A3}" presName="textNode" presStyleLbl="bgShp" presStyleIdx="2" presStyleCnt="3"/>
      <dgm:spPr/>
    </dgm:pt>
    <dgm:pt modelId="{327ADA51-5165-4525-A487-959746D8E67E}" type="pres">
      <dgm:prSet presAssocID="{3770C9F0-8774-4490-857E-D58F80D010A3}" presName="compChildNode" presStyleCnt="0"/>
      <dgm:spPr/>
    </dgm:pt>
    <dgm:pt modelId="{5318B505-0E8A-47E5-9BE6-24C9B1704695}" type="pres">
      <dgm:prSet presAssocID="{3770C9F0-8774-4490-857E-D58F80D010A3}" presName="theInnerList" presStyleCnt="0"/>
      <dgm:spPr/>
    </dgm:pt>
    <dgm:pt modelId="{9E67F054-AD6B-44C3-9170-ADF9B9C2EC19}" type="pres">
      <dgm:prSet presAssocID="{934C3F5C-2019-4449-8E7B-FEB46738B459}" presName="childNode" presStyleLbl="node1" presStyleIdx="6" presStyleCnt="9">
        <dgm:presLayoutVars>
          <dgm:bulletEnabled val="1"/>
        </dgm:presLayoutVars>
      </dgm:prSet>
      <dgm:spPr/>
    </dgm:pt>
    <dgm:pt modelId="{CB3F4CC2-42A8-41C1-B470-EBD158540F2B}" type="pres">
      <dgm:prSet presAssocID="{934C3F5C-2019-4449-8E7B-FEB46738B459}" presName="aSpace2" presStyleCnt="0"/>
      <dgm:spPr/>
    </dgm:pt>
    <dgm:pt modelId="{B404C3E9-5A20-4C0C-9748-248352DD3A61}" type="pres">
      <dgm:prSet presAssocID="{489493C8-1F14-4B6F-A200-D6CA32B91D7D}" presName="childNode" presStyleLbl="node1" presStyleIdx="7" presStyleCnt="9">
        <dgm:presLayoutVars>
          <dgm:bulletEnabled val="1"/>
        </dgm:presLayoutVars>
      </dgm:prSet>
      <dgm:spPr/>
    </dgm:pt>
    <dgm:pt modelId="{78146B5B-DF30-4096-9826-9C3266368102}" type="pres">
      <dgm:prSet presAssocID="{489493C8-1F14-4B6F-A200-D6CA32B91D7D}" presName="aSpace2" presStyleCnt="0"/>
      <dgm:spPr/>
    </dgm:pt>
    <dgm:pt modelId="{5B72A646-E92D-45A6-AD1E-A81D9D8CC9E7}" type="pres">
      <dgm:prSet presAssocID="{7D47A1D4-7146-44E3-90B0-91360A211460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C0E38506-CB8B-40C6-93FE-E0C5602DA7CE}" type="presOf" srcId="{E920E17A-78E4-44A7-9D85-741810DA16A2}" destId="{FC5F7D9D-0FDE-43CB-98B2-DE7D1D8AC2EE}" srcOrd="0" destOrd="0" presId="urn:microsoft.com/office/officeart/2005/8/layout/lProcess2"/>
    <dgm:cxn modelId="{972D0808-3B30-40CE-BA0F-E592A0A0F758}" type="presOf" srcId="{4DE05618-2BEE-471D-87B9-34C031E64E16}" destId="{CF0A8895-A548-4FFE-8FB9-9EA2EB33839A}" srcOrd="0" destOrd="0" presId="urn:microsoft.com/office/officeart/2005/8/layout/lProcess2"/>
    <dgm:cxn modelId="{D647B109-2500-4CA3-9358-BD1BD78B3232}" type="presOf" srcId="{E14DF099-22A6-4FD6-AFAD-31ADC1B2E025}" destId="{78138027-05B2-4673-A4BC-09DF4E9CD931}" srcOrd="0" destOrd="0" presId="urn:microsoft.com/office/officeart/2005/8/layout/lProcess2"/>
    <dgm:cxn modelId="{EA5DE40A-D270-4F06-98A2-6019DFDE7727}" srcId="{4DE05618-2BEE-471D-87B9-34C031E64E16}" destId="{3770C9F0-8774-4490-857E-D58F80D010A3}" srcOrd="2" destOrd="0" parTransId="{2D07CBAB-9FF0-4F06-B328-1004B54F0493}" sibTransId="{20E6BEEC-738C-48F9-B7DC-9C0C7FD7C10F}"/>
    <dgm:cxn modelId="{D39D4627-B617-4A5B-AF55-065FC2DE0794}" srcId="{4DE05618-2BEE-471D-87B9-34C031E64E16}" destId="{E14DF099-22A6-4FD6-AFAD-31ADC1B2E025}" srcOrd="1" destOrd="0" parTransId="{653821FC-CD2B-497E-82BB-419795BEA452}" sibTransId="{1E9827C6-5EB4-47D8-95F5-69EFA335B901}"/>
    <dgm:cxn modelId="{F433E02A-5B2C-488F-A9E3-5FE47278BED2}" type="presOf" srcId="{3770C9F0-8774-4490-857E-D58F80D010A3}" destId="{34D1BB90-5234-4DC5-8DB0-539DEB00E197}" srcOrd="1" destOrd="0" presId="urn:microsoft.com/office/officeart/2005/8/layout/lProcess2"/>
    <dgm:cxn modelId="{2857F82A-BEA4-4DC8-BFEE-75A5E286270A}" type="presOf" srcId="{4DA493D8-8F9F-45EB-8EBB-F8A1C9CC33BF}" destId="{4EE08E56-8E6F-464B-9D14-0FC25C36A2CB}" srcOrd="1" destOrd="0" presId="urn:microsoft.com/office/officeart/2005/8/layout/lProcess2"/>
    <dgm:cxn modelId="{8876172C-849F-4840-BD2D-C92ADC9F3E84}" type="presOf" srcId="{F2C1D33B-6F90-423D-8E04-23B6E0E44869}" destId="{6B9E88BD-D86B-4FDB-966D-3FE2E46F9497}" srcOrd="0" destOrd="0" presId="urn:microsoft.com/office/officeart/2005/8/layout/lProcess2"/>
    <dgm:cxn modelId="{E71C0E2D-3183-4F94-939A-9CFC4F4A68D8}" type="presOf" srcId="{EC104735-2E26-4CA0-8C9B-A01AD4A7800D}" destId="{C72FC45F-0161-40E7-BBA4-6D28E7BCF387}" srcOrd="0" destOrd="0" presId="urn:microsoft.com/office/officeart/2005/8/layout/lProcess2"/>
    <dgm:cxn modelId="{FFE0C92F-667F-4353-AB3B-1D910352AE20}" type="presOf" srcId="{934C3F5C-2019-4449-8E7B-FEB46738B459}" destId="{9E67F054-AD6B-44C3-9170-ADF9B9C2EC19}" srcOrd="0" destOrd="0" presId="urn:microsoft.com/office/officeart/2005/8/layout/lProcess2"/>
    <dgm:cxn modelId="{B0E10937-980C-4C36-A755-8E33A5375EA0}" srcId="{4DA493D8-8F9F-45EB-8EBB-F8A1C9CC33BF}" destId="{E4F6B6B2-FB86-4807-9924-59F1954BB815}" srcOrd="2" destOrd="0" parTransId="{261EBFEE-54F0-4D2B-8B0E-4BDAD3D1A83A}" sibTransId="{5224DF23-25CB-44DB-A56F-246B053C75BA}"/>
    <dgm:cxn modelId="{5AD55060-9115-4019-8B49-2DE7B3914B65}" srcId="{3770C9F0-8774-4490-857E-D58F80D010A3}" destId="{7D47A1D4-7146-44E3-90B0-91360A211460}" srcOrd="2" destOrd="0" parTransId="{C175171D-1281-4992-83DB-6AB12D8EB5A2}" sibTransId="{2090CAF7-3F07-4E95-8694-55E2ADEC618E}"/>
    <dgm:cxn modelId="{E6FE3278-0B5E-4994-B061-18545ACB4031}" type="presOf" srcId="{E9BB5CB9-0F3D-453D-9641-9C1762DBAC0B}" destId="{2B2312CD-E003-47FA-9468-5AD7F22DF5FF}" srcOrd="0" destOrd="0" presId="urn:microsoft.com/office/officeart/2005/8/layout/lProcess2"/>
    <dgm:cxn modelId="{83445A7D-10A2-406F-A623-4A075BFA2550}" type="presOf" srcId="{46AB59C0-7520-456A-8600-C57B4722D02A}" destId="{EFE62E64-9B6A-4C2A-BB4F-6AD7C97F218F}" srcOrd="0" destOrd="0" presId="urn:microsoft.com/office/officeart/2005/8/layout/lProcess2"/>
    <dgm:cxn modelId="{4FCAF186-FC1A-4183-8DF8-D2D78988897C}" srcId="{3770C9F0-8774-4490-857E-D58F80D010A3}" destId="{934C3F5C-2019-4449-8E7B-FEB46738B459}" srcOrd="0" destOrd="0" parTransId="{F6AC5CE4-FAD2-4D95-8AA4-32E5C43478A5}" sibTransId="{A4D2D90B-0F34-42CC-B12F-7E41918840C3}"/>
    <dgm:cxn modelId="{05A67195-546C-4C61-B418-BA717AD85498}" srcId="{E14DF099-22A6-4FD6-AFAD-31ADC1B2E025}" destId="{46AB59C0-7520-456A-8600-C57B4722D02A}" srcOrd="2" destOrd="0" parTransId="{4C8866D9-27BE-43B6-9E4A-5381D82872A1}" sibTransId="{8E95273D-9BA2-4091-AF8C-4DD3806C773F}"/>
    <dgm:cxn modelId="{41982598-0E05-44A6-808D-D0CA9E20EF3F}" type="presOf" srcId="{3770C9F0-8774-4490-857E-D58F80D010A3}" destId="{443B8011-2329-4F70-A0DB-47F19CB49BF6}" srcOrd="0" destOrd="0" presId="urn:microsoft.com/office/officeart/2005/8/layout/lProcess2"/>
    <dgm:cxn modelId="{4B9F07A0-D2B6-4B0F-8BCA-D6252AAEFA7F}" srcId="{4DE05618-2BEE-471D-87B9-34C031E64E16}" destId="{4DA493D8-8F9F-45EB-8EBB-F8A1C9CC33BF}" srcOrd="0" destOrd="0" parTransId="{418CD853-E07E-4321-BE5F-B08F51282EFC}" sibTransId="{41918B5C-107D-49C8-8CF9-98BD9D460AA8}"/>
    <dgm:cxn modelId="{45CED3A8-227C-4A1A-BFEE-CF347CCEBCFC}" type="presOf" srcId="{4DA493D8-8F9F-45EB-8EBB-F8A1C9CC33BF}" destId="{88172FC4-37A8-4977-B24C-F7A01D1CBC0B}" srcOrd="0" destOrd="0" presId="urn:microsoft.com/office/officeart/2005/8/layout/lProcess2"/>
    <dgm:cxn modelId="{FB905FAB-610F-4D08-B16B-D2F7BCBE4C1E}" type="presOf" srcId="{489493C8-1F14-4B6F-A200-D6CA32B91D7D}" destId="{B404C3E9-5A20-4C0C-9748-248352DD3A61}" srcOrd="0" destOrd="0" presId="urn:microsoft.com/office/officeart/2005/8/layout/lProcess2"/>
    <dgm:cxn modelId="{5DC588B5-7A93-47E7-A255-B1BCD4082CC1}" type="presOf" srcId="{7D47A1D4-7146-44E3-90B0-91360A211460}" destId="{5B72A646-E92D-45A6-AD1E-A81D9D8CC9E7}" srcOrd="0" destOrd="0" presId="urn:microsoft.com/office/officeart/2005/8/layout/lProcess2"/>
    <dgm:cxn modelId="{DEBC99BF-992C-4223-857B-DA9D608D81BC}" srcId="{4DA493D8-8F9F-45EB-8EBB-F8A1C9CC33BF}" destId="{F2C1D33B-6F90-423D-8E04-23B6E0E44869}" srcOrd="0" destOrd="0" parTransId="{A2EAA4C2-5F00-4FF1-A7D9-F3AEE8799E05}" sibTransId="{58012887-E97E-4ACE-885C-9BD3230AC5B6}"/>
    <dgm:cxn modelId="{F6FF23D1-590E-412F-9347-53A7E33AE948}" type="presOf" srcId="{E4F6B6B2-FB86-4807-9924-59F1954BB815}" destId="{CADEA6EA-E162-4159-99C8-7F1973660DAA}" srcOrd="0" destOrd="0" presId="urn:microsoft.com/office/officeart/2005/8/layout/lProcess2"/>
    <dgm:cxn modelId="{D50B0AD5-D1BB-42D7-83B3-8064F6A65EDE}" type="presOf" srcId="{E14DF099-22A6-4FD6-AFAD-31ADC1B2E025}" destId="{0FEB9212-72E9-4ECD-9E19-626A3CD0F751}" srcOrd="1" destOrd="0" presId="urn:microsoft.com/office/officeart/2005/8/layout/lProcess2"/>
    <dgm:cxn modelId="{9251B1D7-91FC-4EAB-AFF6-91ABFCBF5DB6}" srcId="{E14DF099-22A6-4FD6-AFAD-31ADC1B2E025}" destId="{E9BB5CB9-0F3D-453D-9641-9C1762DBAC0B}" srcOrd="0" destOrd="0" parTransId="{0AE226A8-89D9-4F0B-800E-76AD8FC077E1}" sibTransId="{CC19CFD5-2037-4A13-B1F3-E3F9BD2FE274}"/>
    <dgm:cxn modelId="{D2D937EB-1DD2-4E2D-9936-F2BBEBDA3554}" srcId="{4DA493D8-8F9F-45EB-8EBB-F8A1C9CC33BF}" destId="{E920E17A-78E4-44A7-9D85-741810DA16A2}" srcOrd="1" destOrd="0" parTransId="{AB731C22-BB4C-4DB0-8608-A7235352F680}" sibTransId="{76526910-A8B1-4EC8-8893-A4CDAFB971BE}"/>
    <dgm:cxn modelId="{171E12F5-CBEA-4127-B674-3E1DAEFDA1CD}" srcId="{3770C9F0-8774-4490-857E-D58F80D010A3}" destId="{489493C8-1F14-4B6F-A200-D6CA32B91D7D}" srcOrd="1" destOrd="0" parTransId="{392ADC3C-EFC6-4F7B-A8BC-0F41E90F9A65}" sibTransId="{620A842C-29D8-4DB9-BCEC-21F2993359CE}"/>
    <dgm:cxn modelId="{DD02B4F7-94AA-4DFE-8A63-6DA86CECF324}" srcId="{E14DF099-22A6-4FD6-AFAD-31ADC1B2E025}" destId="{EC104735-2E26-4CA0-8C9B-A01AD4A7800D}" srcOrd="1" destOrd="0" parTransId="{B59D28D2-2CB7-4EA1-8579-24D06985A47D}" sibTransId="{F1DD523D-6C4A-4A82-9320-994ABAA7E361}"/>
    <dgm:cxn modelId="{4B95F4B9-97CD-42A5-8991-F5778433435F}" type="presParOf" srcId="{CF0A8895-A548-4FFE-8FB9-9EA2EB33839A}" destId="{D594D4A2-943F-4512-8D99-5B6D34854C6B}" srcOrd="0" destOrd="0" presId="urn:microsoft.com/office/officeart/2005/8/layout/lProcess2"/>
    <dgm:cxn modelId="{20FC994C-903E-4482-9533-5403D3497E1F}" type="presParOf" srcId="{D594D4A2-943F-4512-8D99-5B6D34854C6B}" destId="{88172FC4-37A8-4977-B24C-F7A01D1CBC0B}" srcOrd="0" destOrd="0" presId="urn:microsoft.com/office/officeart/2005/8/layout/lProcess2"/>
    <dgm:cxn modelId="{44409C1E-D607-4E59-A8F5-BEABCAFF2C1C}" type="presParOf" srcId="{D594D4A2-943F-4512-8D99-5B6D34854C6B}" destId="{4EE08E56-8E6F-464B-9D14-0FC25C36A2CB}" srcOrd="1" destOrd="0" presId="urn:microsoft.com/office/officeart/2005/8/layout/lProcess2"/>
    <dgm:cxn modelId="{71B9FE4F-782D-4B08-AB3E-57B542256DF5}" type="presParOf" srcId="{D594D4A2-943F-4512-8D99-5B6D34854C6B}" destId="{01964C37-43FB-420A-8B61-0B008B511E4C}" srcOrd="2" destOrd="0" presId="urn:microsoft.com/office/officeart/2005/8/layout/lProcess2"/>
    <dgm:cxn modelId="{DE304044-DAA7-4DDA-A4A6-EC707F0346C2}" type="presParOf" srcId="{01964C37-43FB-420A-8B61-0B008B511E4C}" destId="{805DF7C9-F001-401F-9216-B85E51D58D61}" srcOrd="0" destOrd="0" presId="urn:microsoft.com/office/officeart/2005/8/layout/lProcess2"/>
    <dgm:cxn modelId="{BD540F71-3B84-4311-B87F-09C727CB27D4}" type="presParOf" srcId="{805DF7C9-F001-401F-9216-B85E51D58D61}" destId="{6B9E88BD-D86B-4FDB-966D-3FE2E46F9497}" srcOrd="0" destOrd="0" presId="urn:microsoft.com/office/officeart/2005/8/layout/lProcess2"/>
    <dgm:cxn modelId="{072C42FA-BE38-4A5D-87F8-1BA3B03F11C5}" type="presParOf" srcId="{805DF7C9-F001-401F-9216-B85E51D58D61}" destId="{D22AB026-13FB-49B4-9721-26611C32436C}" srcOrd="1" destOrd="0" presId="urn:microsoft.com/office/officeart/2005/8/layout/lProcess2"/>
    <dgm:cxn modelId="{E9989A67-0992-4653-84FF-469CF961FEBA}" type="presParOf" srcId="{805DF7C9-F001-401F-9216-B85E51D58D61}" destId="{FC5F7D9D-0FDE-43CB-98B2-DE7D1D8AC2EE}" srcOrd="2" destOrd="0" presId="urn:microsoft.com/office/officeart/2005/8/layout/lProcess2"/>
    <dgm:cxn modelId="{565ED718-8A2C-4907-A6A9-B80F5D8B5FC1}" type="presParOf" srcId="{805DF7C9-F001-401F-9216-B85E51D58D61}" destId="{C8D5F91A-833E-42A3-9651-57705CDCBF06}" srcOrd="3" destOrd="0" presId="urn:microsoft.com/office/officeart/2005/8/layout/lProcess2"/>
    <dgm:cxn modelId="{1D57FF31-B525-4BB4-B46C-DE809BF3C7EC}" type="presParOf" srcId="{805DF7C9-F001-401F-9216-B85E51D58D61}" destId="{CADEA6EA-E162-4159-99C8-7F1973660DAA}" srcOrd="4" destOrd="0" presId="urn:microsoft.com/office/officeart/2005/8/layout/lProcess2"/>
    <dgm:cxn modelId="{6D67F37E-4F7B-4B5B-B663-5C577219CF76}" type="presParOf" srcId="{CF0A8895-A548-4FFE-8FB9-9EA2EB33839A}" destId="{5499CF6A-55E6-49B6-8AEE-EC56BD333C99}" srcOrd="1" destOrd="0" presId="urn:microsoft.com/office/officeart/2005/8/layout/lProcess2"/>
    <dgm:cxn modelId="{A9CF3434-904D-4A24-A4C7-65126E02CAE8}" type="presParOf" srcId="{CF0A8895-A548-4FFE-8FB9-9EA2EB33839A}" destId="{B76E2D1D-3405-4D69-A5B3-B09DF5D03AF2}" srcOrd="2" destOrd="0" presId="urn:microsoft.com/office/officeart/2005/8/layout/lProcess2"/>
    <dgm:cxn modelId="{548C9599-E682-4B18-BBEE-1A9AE5A354BD}" type="presParOf" srcId="{B76E2D1D-3405-4D69-A5B3-B09DF5D03AF2}" destId="{78138027-05B2-4673-A4BC-09DF4E9CD931}" srcOrd="0" destOrd="0" presId="urn:microsoft.com/office/officeart/2005/8/layout/lProcess2"/>
    <dgm:cxn modelId="{3F96B52E-D9CF-426F-BFB6-37DD050CA4DB}" type="presParOf" srcId="{B76E2D1D-3405-4D69-A5B3-B09DF5D03AF2}" destId="{0FEB9212-72E9-4ECD-9E19-626A3CD0F751}" srcOrd="1" destOrd="0" presId="urn:microsoft.com/office/officeart/2005/8/layout/lProcess2"/>
    <dgm:cxn modelId="{C9D264E3-2A7B-4DC1-89D1-2FC5AF76B273}" type="presParOf" srcId="{B76E2D1D-3405-4D69-A5B3-B09DF5D03AF2}" destId="{6A061397-6085-4A16-B2A9-C8F8AFAE1382}" srcOrd="2" destOrd="0" presId="urn:microsoft.com/office/officeart/2005/8/layout/lProcess2"/>
    <dgm:cxn modelId="{CCFAFC6F-D098-4C0E-8019-16FF807FCE57}" type="presParOf" srcId="{6A061397-6085-4A16-B2A9-C8F8AFAE1382}" destId="{EEF06F1D-23D8-4EF1-99DC-6F102BE3D417}" srcOrd="0" destOrd="0" presId="urn:microsoft.com/office/officeart/2005/8/layout/lProcess2"/>
    <dgm:cxn modelId="{8C3BAD1E-9B8B-4F00-871C-383C1BCC5007}" type="presParOf" srcId="{EEF06F1D-23D8-4EF1-99DC-6F102BE3D417}" destId="{2B2312CD-E003-47FA-9468-5AD7F22DF5FF}" srcOrd="0" destOrd="0" presId="urn:microsoft.com/office/officeart/2005/8/layout/lProcess2"/>
    <dgm:cxn modelId="{777863C3-FFFE-43A4-9E8E-B050E49CBE32}" type="presParOf" srcId="{EEF06F1D-23D8-4EF1-99DC-6F102BE3D417}" destId="{99B45ED9-421B-446F-9319-A28629E3E2DD}" srcOrd="1" destOrd="0" presId="urn:microsoft.com/office/officeart/2005/8/layout/lProcess2"/>
    <dgm:cxn modelId="{401B452E-510F-482C-A6D0-2AF2E6261DF1}" type="presParOf" srcId="{EEF06F1D-23D8-4EF1-99DC-6F102BE3D417}" destId="{C72FC45F-0161-40E7-BBA4-6D28E7BCF387}" srcOrd="2" destOrd="0" presId="urn:microsoft.com/office/officeart/2005/8/layout/lProcess2"/>
    <dgm:cxn modelId="{C17713F3-A48D-4039-ABCD-2BBEC11A81C9}" type="presParOf" srcId="{EEF06F1D-23D8-4EF1-99DC-6F102BE3D417}" destId="{B0DA4274-7575-48A3-B88C-067F9F4903DC}" srcOrd="3" destOrd="0" presId="urn:microsoft.com/office/officeart/2005/8/layout/lProcess2"/>
    <dgm:cxn modelId="{E2FAC354-2452-401A-B200-AE75EAB9B439}" type="presParOf" srcId="{EEF06F1D-23D8-4EF1-99DC-6F102BE3D417}" destId="{EFE62E64-9B6A-4C2A-BB4F-6AD7C97F218F}" srcOrd="4" destOrd="0" presId="urn:microsoft.com/office/officeart/2005/8/layout/lProcess2"/>
    <dgm:cxn modelId="{9ECCD2A9-4474-400A-9F4D-FA08DCE6060D}" type="presParOf" srcId="{CF0A8895-A548-4FFE-8FB9-9EA2EB33839A}" destId="{6ACAA387-0379-4419-AC52-C1282A5BC4EE}" srcOrd="3" destOrd="0" presId="urn:microsoft.com/office/officeart/2005/8/layout/lProcess2"/>
    <dgm:cxn modelId="{2EEB96B9-B280-498B-AD6B-8969EC511E0F}" type="presParOf" srcId="{CF0A8895-A548-4FFE-8FB9-9EA2EB33839A}" destId="{7DF48D2A-D8DF-4531-A819-CE0196E8BD0C}" srcOrd="4" destOrd="0" presId="urn:microsoft.com/office/officeart/2005/8/layout/lProcess2"/>
    <dgm:cxn modelId="{A419029F-541A-41D7-BB3B-E979FE2923C8}" type="presParOf" srcId="{7DF48D2A-D8DF-4531-A819-CE0196E8BD0C}" destId="{443B8011-2329-4F70-A0DB-47F19CB49BF6}" srcOrd="0" destOrd="0" presId="urn:microsoft.com/office/officeart/2005/8/layout/lProcess2"/>
    <dgm:cxn modelId="{D84A3A9F-15C0-4CE4-8B34-B3DEC4C43D81}" type="presParOf" srcId="{7DF48D2A-D8DF-4531-A819-CE0196E8BD0C}" destId="{34D1BB90-5234-4DC5-8DB0-539DEB00E197}" srcOrd="1" destOrd="0" presId="urn:microsoft.com/office/officeart/2005/8/layout/lProcess2"/>
    <dgm:cxn modelId="{1E2B34D9-00F3-4A92-A5F8-0231496F4D94}" type="presParOf" srcId="{7DF48D2A-D8DF-4531-A819-CE0196E8BD0C}" destId="{327ADA51-5165-4525-A487-959746D8E67E}" srcOrd="2" destOrd="0" presId="urn:microsoft.com/office/officeart/2005/8/layout/lProcess2"/>
    <dgm:cxn modelId="{57E7025E-C73D-4489-BE6B-32D65EF22766}" type="presParOf" srcId="{327ADA51-5165-4525-A487-959746D8E67E}" destId="{5318B505-0E8A-47E5-9BE6-24C9B1704695}" srcOrd="0" destOrd="0" presId="urn:microsoft.com/office/officeart/2005/8/layout/lProcess2"/>
    <dgm:cxn modelId="{1F1E2B2E-B596-4775-B740-71F232763394}" type="presParOf" srcId="{5318B505-0E8A-47E5-9BE6-24C9B1704695}" destId="{9E67F054-AD6B-44C3-9170-ADF9B9C2EC19}" srcOrd="0" destOrd="0" presId="urn:microsoft.com/office/officeart/2005/8/layout/lProcess2"/>
    <dgm:cxn modelId="{1647C694-4BF7-4E84-A100-675B6CBFAFD1}" type="presParOf" srcId="{5318B505-0E8A-47E5-9BE6-24C9B1704695}" destId="{CB3F4CC2-42A8-41C1-B470-EBD158540F2B}" srcOrd="1" destOrd="0" presId="urn:microsoft.com/office/officeart/2005/8/layout/lProcess2"/>
    <dgm:cxn modelId="{1657B8C1-CD99-4466-A934-04E5E4E222B5}" type="presParOf" srcId="{5318B505-0E8A-47E5-9BE6-24C9B1704695}" destId="{B404C3E9-5A20-4C0C-9748-248352DD3A61}" srcOrd="2" destOrd="0" presId="urn:microsoft.com/office/officeart/2005/8/layout/lProcess2"/>
    <dgm:cxn modelId="{282288C9-2751-4FED-B0F9-87DF66F586FC}" type="presParOf" srcId="{5318B505-0E8A-47E5-9BE6-24C9B1704695}" destId="{78146B5B-DF30-4096-9826-9C3266368102}" srcOrd="3" destOrd="0" presId="urn:microsoft.com/office/officeart/2005/8/layout/lProcess2"/>
    <dgm:cxn modelId="{D2CF8B15-975B-4F49-84CC-8EA386A324F3}" type="presParOf" srcId="{5318B505-0E8A-47E5-9BE6-24C9B1704695}" destId="{5B72A646-E92D-45A6-AD1E-A81D9D8CC9E7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05618-2BEE-471D-87B9-34C031E64E16}" type="doc">
      <dgm:prSet loTypeId="urn:microsoft.com/office/officeart/2009/3/layout/IncreasingArrowsProcess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4DA493D8-8F9F-45EB-8EBB-F8A1C9CC33BF}">
      <dgm:prSet phldrT="[テキスト]" custT="1"/>
      <dgm:spPr/>
      <dgm:t>
        <a:bodyPr/>
        <a:lstStyle/>
        <a:p>
          <a:r>
            <a: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sz="2000" dirty="0"/>
        </a:p>
      </dgm:t>
    </dgm:pt>
    <dgm:pt modelId="{418CD853-E07E-4321-BE5F-B08F51282EFC}" type="parTrans" cxnId="{4B9F07A0-D2B6-4B0F-8BCA-D6252AAEFA7F}">
      <dgm:prSet/>
      <dgm:spPr/>
      <dgm:t>
        <a:bodyPr/>
        <a:lstStyle/>
        <a:p>
          <a:endParaRPr kumimoji="1" lang="ja-JP" altLang="en-US" sz="1400"/>
        </a:p>
      </dgm:t>
    </dgm:pt>
    <dgm:pt modelId="{41918B5C-107D-49C8-8CF9-98BD9D460AA8}" type="sibTrans" cxnId="{4B9F07A0-D2B6-4B0F-8BCA-D6252AAEFA7F}">
      <dgm:prSet/>
      <dgm:spPr/>
      <dgm:t>
        <a:bodyPr/>
        <a:lstStyle/>
        <a:p>
          <a:endParaRPr kumimoji="1" lang="ja-JP" altLang="en-US" sz="1400"/>
        </a:p>
      </dgm:t>
    </dgm:pt>
    <dgm:pt modelId="{F2C1D33B-6F90-423D-8E04-23B6E0E44869}">
      <dgm:prSet custT="1"/>
      <dgm:spPr/>
      <dgm:t>
        <a:bodyPr/>
        <a:lstStyle/>
        <a:p>
          <a:pPr>
            <a:buFont typeface="+mj-lt"/>
            <a:buNone/>
          </a:pPr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管理体制の明確化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2EAA4C2-5F00-4FF1-A7D9-F3AEE8799E05}" type="parTrans" cxnId="{DEBC99BF-992C-4223-857B-DA9D608D81BC}">
      <dgm:prSet/>
      <dgm:spPr/>
      <dgm:t>
        <a:bodyPr/>
        <a:lstStyle/>
        <a:p>
          <a:endParaRPr kumimoji="1" lang="ja-JP" altLang="en-US" sz="1400"/>
        </a:p>
      </dgm:t>
    </dgm:pt>
    <dgm:pt modelId="{58012887-E97E-4ACE-885C-9BD3230AC5B6}" type="sibTrans" cxnId="{DEBC99BF-992C-4223-857B-DA9D608D81BC}">
      <dgm:prSet/>
      <dgm:spPr/>
      <dgm:t>
        <a:bodyPr/>
        <a:lstStyle/>
        <a:p>
          <a:endParaRPr kumimoji="1" lang="ja-JP" altLang="en-US" sz="1400"/>
        </a:p>
      </dgm:t>
    </dgm:pt>
    <dgm:pt modelId="{E920E17A-78E4-44A7-9D85-741810DA16A2}">
      <dgm:prSet custT="1"/>
      <dgm:spPr/>
      <dgm:t>
        <a:bodyPr/>
        <a:lstStyle/>
        <a:p>
          <a:pPr>
            <a:buFont typeface="+mj-lt"/>
            <a:buNone/>
          </a:pPr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セキュリティ意識の強化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B731C22-BB4C-4DB0-8608-A7235352F680}" type="parTrans" cxnId="{D2D937EB-1DD2-4E2D-9936-F2BBEBDA3554}">
      <dgm:prSet/>
      <dgm:spPr/>
      <dgm:t>
        <a:bodyPr/>
        <a:lstStyle/>
        <a:p>
          <a:endParaRPr kumimoji="1" lang="ja-JP" altLang="en-US" sz="1400"/>
        </a:p>
      </dgm:t>
    </dgm:pt>
    <dgm:pt modelId="{76526910-A8B1-4EC8-8893-A4CDAFB971BE}" type="sibTrans" cxnId="{D2D937EB-1DD2-4E2D-9936-F2BBEBDA3554}">
      <dgm:prSet/>
      <dgm:spPr/>
      <dgm:t>
        <a:bodyPr/>
        <a:lstStyle/>
        <a:p>
          <a:endParaRPr kumimoji="1" lang="ja-JP" altLang="en-US" sz="1400"/>
        </a:p>
      </dgm:t>
    </dgm:pt>
    <dgm:pt modelId="{E4F6B6B2-FB86-4807-9924-59F1954BB815}">
      <dgm:prSet custT="1"/>
      <dgm:spPr/>
      <dgm:t>
        <a:bodyPr/>
        <a:lstStyle/>
        <a:p>
          <a:pPr>
            <a:buFont typeface="+mj-lt"/>
            <a:buNone/>
          </a:pPr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r>
            <a: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	</a:t>
          </a:r>
        </a:p>
      </dgm:t>
    </dgm:pt>
    <dgm:pt modelId="{261EBFEE-54F0-4D2B-8B0E-4BDAD3D1A83A}" type="parTrans" cxnId="{B0E10937-980C-4C36-A755-8E33A5375EA0}">
      <dgm:prSet/>
      <dgm:spPr/>
      <dgm:t>
        <a:bodyPr/>
        <a:lstStyle/>
        <a:p>
          <a:endParaRPr kumimoji="1" lang="ja-JP" altLang="en-US" sz="1400"/>
        </a:p>
      </dgm:t>
    </dgm:pt>
    <dgm:pt modelId="{5224DF23-25CB-44DB-A56F-246B053C75BA}" type="sibTrans" cxnId="{B0E10937-980C-4C36-A755-8E33A5375EA0}">
      <dgm:prSet/>
      <dgm:spPr/>
      <dgm:t>
        <a:bodyPr/>
        <a:lstStyle/>
        <a:p>
          <a:endParaRPr kumimoji="1" lang="ja-JP" altLang="en-US" sz="1400"/>
        </a:p>
      </dgm:t>
    </dgm:pt>
    <dgm:pt modelId="{E14DF099-22A6-4FD6-AFAD-31ADC1B2E025}">
      <dgm:prSet custT="1"/>
      <dgm:spPr/>
      <dgm:t>
        <a:bodyPr/>
        <a:lstStyle/>
        <a:p>
          <a:r>
            <a: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sz="20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653821FC-CD2B-497E-82BB-419795BEA452}" type="parTrans" cxnId="{D39D4627-B617-4A5B-AF55-065FC2DE0794}">
      <dgm:prSet/>
      <dgm:spPr/>
      <dgm:t>
        <a:bodyPr/>
        <a:lstStyle/>
        <a:p>
          <a:endParaRPr kumimoji="1" lang="ja-JP" altLang="en-US" sz="1400"/>
        </a:p>
      </dgm:t>
    </dgm:pt>
    <dgm:pt modelId="{1E9827C6-5EB4-47D8-95F5-69EFA335B901}" type="sibTrans" cxnId="{D39D4627-B617-4A5B-AF55-065FC2DE0794}">
      <dgm:prSet/>
      <dgm:spPr/>
      <dgm:t>
        <a:bodyPr/>
        <a:lstStyle/>
        <a:p>
          <a:endParaRPr kumimoji="1" lang="ja-JP" altLang="en-US" sz="1400"/>
        </a:p>
      </dgm:t>
    </dgm:pt>
    <dgm:pt modelId="{E9BB5CB9-0F3D-453D-9641-9C1762DBAC0B}">
      <dgm:prSet custT="1"/>
      <dgm:spPr/>
      <dgm:t>
        <a:bodyPr/>
        <a:lstStyle/>
        <a:p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建物や設備の管理体制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0AE226A8-89D9-4F0B-800E-76AD8FC077E1}" type="parTrans" cxnId="{9251B1D7-91FC-4EAB-AFF6-91ABFCBF5DB6}">
      <dgm:prSet/>
      <dgm:spPr/>
      <dgm:t>
        <a:bodyPr/>
        <a:lstStyle/>
        <a:p>
          <a:endParaRPr kumimoji="1" lang="ja-JP" altLang="en-US" sz="1400"/>
        </a:p>
      </dgm:t>
    </dgm:pt>
    <dgm:pt modelId="{CC19CFD5-2037-4A13-B1F3-E3F9BD2FE274}" type="sibTrans" cxnId="{9251B1D7-91FC-4EAB-AFF6-91ABFCBF5DB6}">
      <dgm:prSet/>
      <dgm:spPr/>
      <dgm:t>
        <a:bodyPr/>
        <a:lstStyle/>
        <a:p>
          <a:endParaRPr kumimoji="1" lang="ja-JP" altLang="en-US" sz="1400"/>
        </a:p>
      </dgm:t>
    </dgm:pt>
    <dgm:pt modelId="{EC104735-2E26-4CA0-8C9B-A01AD4A7800D}">
      <dgm:prSet custT="1"/>
      <dgm:spPr/>
      <dgm:t>
        <a:bodyPr/>
        <a:lstStyle/>
        <a:p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資産利用のルール化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59D28D2-2CB7-4EA1-8579-24D06985A47D}" type="parTrans" cxnId="{DD02B4F7-94AA-4DFE-8A63-6DA86CECF324}">
      <dgm:prSet/>
      <dgm:spPr/>
      <dgm:t>
        <a:bodyPr/>
        <a:lstStyle/>
        <a:p>
          <a:endParaRPr kumimoji="1" lang="ja-JP" altLang="en-US" sz="1400"/>
        </a:p>
      </dgm:t>
    </dgm:pt>
    <dgm:pt modelId="{F1DD523D-6C4A-4A82-9320-994ABAA7E361}" type="sibTrans" cxnId="{DD02B4F7-94AA-4DFE-8A63-6DA86CECF324}">
      <dgm:prSet/>
      <dgm:spPr/>
      <dgm:t>
        <a:bodyPr/>
        <a:lstStyle/>
        <a:p>
          <a:endParaRPr kumimoji="1" lang="ja-JP" altLang="en-US" sz="1400"/>
        </a:p>
      </dgm:t>
    </dgm:pt>
    <dgm:pt modelId="{46AB59C0-7520-456A-8600-C57B4722D02A}">
      <dgm:prSet custT="1"/>
      <dgm:spPr/>
      <dgm:t>
        <a:bodyPr/>
        <a:lstStyle/>
        <a:p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業務遂行のルール化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C8866D9-27BE-43B6-9E4A-5381D82872A1}" type="parTrans" cxnId="{05A67195-546C-4C61-B418-BA717AD85498}">
      <dgm:prSet/>
      <dgm:spPr/>
      <dgm:t>
        <a:bodyPr/>
        <a:lstStyle/>
        <a:p>
          <a:endParaRPr kumimoji="1" lang="ja-JP" altLang="en-US" sz="1400"/>
        </a:p>
      </dgm:t>
    </dgm:pt>
    <dgm:pt modelId="{8E95273D-9BA2-4091-AF8C-4DD3806C773F}" type="sibTrans" cxnId="{05A67195-546C-4C61-B418-BA717AD85498}">
      <dgm:prSet/>
      <dgm:spPr/>
      <dgm:t>
        <a:bodyPr/>
        <a:lstStyle/>
        <a:p>
          <a:endParaRPr kumimoji="1" lang="ja-JP" altLang="en-US" sz="1400"/>
        </a:p>
      </dgm:t>
    </dgm:pt>
    <dgm:pt modelId="{3770C9F0-8774-4490-857E-D58F80D010A3}">
      <dgm:prSet custT="1"/>
      <dgm:spPr/>
      <dgm:t>
        <a:bodyPr/>
        <a:lstStyle/>
        <a:p>
          <a:r>
            <a: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sz="20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D07CBAB-9FF0-4F06-B328-1004B54F0493}" type="parTrans" cxnId="{EA5DE40A-D270-4F06-98A2-6019DFDE7727}">
      <dgm:prSet/>
      <dgm:spPr/>
      <dgm:t>
        <a:bodyPr/>
        <a:lstStyle/>
        <a:p>
          <a:endParaRPr kumimoji="1" lang="ja-JP" altLang="en-US" sz="1400"/>
        </a:p>
      </dgm:t>
    </dgm:pt>
    <dgm:pt modelId="{20E6BEEC-738C-48F9-B7DC-9C0C7FD7C10F}" type="sibTrans" cxnId="{EA5DE40A-D270-4F06-98A2-6019DFDE7727}">
      <dgm:prSet/>
      <dgm:spPr/>
      <dgm:t>
        <a:bodyPr/>
        <a:lstStyle/>
        <a:p>
          <a:endParaRPr kumimoji="1" lang="ja-JP" altLang="en-US" sz="1400"/>
        </a:p>
      </dgm:t>
    </dgm:pt>
    <dgm:pt modelId="{934C3F5C-2019-4449-8E7B-FEB46738B459}">
      <dgm:prSet custT="1"/>
      <dgm:spPr/>
      <dgm:t>
        <a:bodyPr/>
        <a:lstStyle/>
        <a:p>
          <a:r>
            <a: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6AC5CE4-FAD2-4D95-8AA4-32E5C43478A5}" type="parTrans" cxnId="{4FCAF186-FC1A-4183-8DF8-D2D78988897C}">
      <dgm:prSet/>
      <dgm:spPr/>
      <dgm:t>
        <a:bodyPr/>
        <a:lstStyle/>
        <a:p>
          <a:endParaRPr kumimoji="1" lang="ja-JP" altLang="en-US" sz="1400"/>
        </a:p>
      </dgm:t>
    </dgm:pt>
    <dgm:pt modelId="{A4D2D90B-0F34-42CC-B12F-7E41918840C3}" type="sibTrans" cxnId="{4FCAF186-FC1A-4183-8DF8-D2D78988897C}">
      <dgm:prSet/>
      <dgm:spPr/>
      <dgm:t>
        <a:bodyPr/>
        <a:lstStyle/>
        <a:p>
          <a:endParaRPr kumimoji="1" lang="ja-JP" altLang="en-US" sz="1400"/>
        </a:p>
      </dgm:t>
    </dgm:pt>
    <dgm:pt modelId="{489493C8-1F14-4B6F-A200-D6CA32B91D7D}">
      <dgm:prSet custT="1"/>
      <dgm:spPr/>
      <dgm:t>
        <a:bodyPr/>
        <a:lstStyle/>
        <a:p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ウィルス対策ソフトの導入</a:t>
          </a:r>
          <a:endParaRPr lang="en-US" altLang="ja-JP" sz="14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392ADC3C-EFC6-4F7B-A8BC-0F41E90F9A65}" type="parTrans" cxnId="{171E12F5-CBEA-4127-B674-3E1DAEFDA1CD}">
      <dgm:prSet/>
      <dgm:spPr/>
      <dgm:t>
        <a:bodyPr/>
        <a:lstStyle/>
        <a:p>
          <a:endParaRPr kumimoji="1" lang="ja-JP" altLang="en-US" sz="1400"/>
        </a:p>
      </dgm:t>
    </dgm:pt>
    <dgm:pt modelId="{620A842C-29D8-4DB9-BCEC-21F2993359CE}" type="sibTrans" cxnId="{171E12F5-CBEA-4127-B674-3E1DAEFDA1CD}">
      <dgm:prSet/>
      <dgm:spPr/>
      <dgm:t>
        <a:bodyPr/>
        <a:lstStyle/>
        <a:p>
          <a:endParaRPr kumimoji="1" lang="ja-JP" altLang="en-US" sz="1400"/>
        </a:p>
      </dgm:t>
    </dgm:pt>
    <dgm:pt modelId="{7D47A1D4-7146-44E3-90B0-91360A211460}">
      <dgm:prSet custT="1"/>
      <dgm:spPr/>
      <dgm:t>
        <a:bodyPr/>
        <a:lstStyle/>
        <a:p>
          <a:r>
            <a: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運用方法の手順化</a:t>
          </a:r>
        </a:p>
      </dgm:t>
    </dgm:pt>
    <dgm:pt modelId="{C175171D-1281-4992-83DB-6AB12D8EB5A2}" type="parTrans" cxnId="{5AD55060-9115-4019-8B49-2DE7B3914B65}">
      <dgm:prSet/>
      <dgm:spPr/>
      <dgm:t>
        <a:bodyPr/>
        <a:lstStyle/>
        <a:p>
          <a:endParaRPr kumimoji="1" lang="ja-JP" altLang="en-US" sz="1400"/>
        </a:p>
      </dgm:t>
    </dgm:pt>
    <dgm:pt modelId="{2090CAF7-3F07-4E95-8694-55E2ADEC618E}" type="sibTrans" cxnId="{5AD55060-9115-4019-8B49-2DE7B3914B65}">
      <dgm:prSet/>
      <dgm:spPr/>
      <dgm:t>
        <a:bodyPr/>
        <a:lstStyle/>
        <a:p>
          <a:endParaRPr kumimoji="1" lang="ja-JP" altLang="en-US" sz="1400"/>
        </a:p>
      </dgm:t>
    </dgm:pt>
    <dgm:pt modelId="{882BE7D8-7AA8-4396-A22C-2ECEC83D92DF}" type="pres">
      <dgm:prSet presAssocID="{4DE05618-2BEE-471D-87B9-34C031E64E1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2C59EBF3-BF41-4E95-A221-86F344733EF4}" type="pres">
      <dgm:prSet presAssocID="{4DA493D8-8F9F-45EB-8EBB-F8A1C9CC33BF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2D796EC-7D6F-44B2-ACFB-2BDFE7584E76}" type="pres">
      <dgm:prSet presAssocID="{4DA493D8-8F9F-45EB-8EBB-F8A1C9CC33BF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39D7B83-29D1-4BA2-90B8-61CCCDF846E9}" type="pres">
      <dgm:prSet presAssocID="{E14DF099-22A6-4FD6-AFAD-31ADC1B2E025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F19AD262-22B9-4F7D-B3A2-46C0BF330DE8}" type="pres">
      <dgm:prSet presAssocID="{E14DF099-22A6-4FD6-AFAD-31ADC1B2E025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37488059-6313-400D-86A2-34C8243AEDF0}" type="pres">
      <dgm:prSet presAssocID="{3770C9F0-8774-4490-857E-D58F80D010A3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D48F1EBA-F5B9-4A86-854A-10853636FDBB}" type="pres">
      <dgm:prSet presAssocID="{3770C9F0-8774-4490-857E-D58F80D010A3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A5DE40A-D270-4F06-98A2-6019DFDE7727}" srcId="{4DE05618-2BEE-471D-87B9-34C031E64E16}" destId="{3770C9F0-8774-4490-857E-D58F80D010A3}" srcOrd="2" destOrd="0" parTransId="{2D07CBAB-9FF0-4F06-B328-1004B54F0493}" sibTransId="{20E6BEEC-738C-48F9-B7DC-9C0C7FD7C10F}"/>
    <dgm:cxn modelId="{4D13E00B-A6C7-43E8-998A-6EE1BCA83745}" type="presOf" srcId="{7D47A1D4-7146-44E3-90B0-91360A211460}" destId="{D48F1EBA-F5B9-4A86-854A-10853636FDBB}" srcOrd="0" destOrd="2" presId="urn:microsoft.com/office/officeart/2009/3/layout/IncreasingArrowsProcess"/>
    <dgm:cxn modelId="{E411A426-B43A-47F5-A860-5D4739362D69}" type="presOf" srcId="{4DE05618-2BEE-471D-87B9-34C031E64E16}" destId="{882BE7D8-7AA8-4396-A22C-2ECEC83D92DF}" srcOrd="0" destOrd="0" presId="urn:microsoft.com/office/officeart/2009/3/layout/IncreasingArrowsProcess"/>
    <dgm:cxn modelId="{D39D4627-B617-4A5B-AF55-065FC2DE0794}" srcId="{4DE05618-2BEE-471D-87B9-34C031E64E16}" destId="{E14DF099-22A6-4FD6-AFAD-31ADC1B2E025}" srcOrd="1" destOrd="0" parTransId="{653821FC-CD2B-497E-82BB-419795BEA452}" sibTransId="{1E9827C6-5EB4-47D8-95F5-69EFA335B901}"/>
    <dgm:cxn modelId="{285E4031-4D40-495A-B47F-3B8B40E10298}" type="presOf" srcId="{3770C9F0-8774-4490-857E-D58F80D010A3}" destId="{37488059-6313-400D-86A2-34C8243AEDF0}" srcOrd="0" destOrd="0" presId="urn:microsoft.com/office/officeart/2009/3/layout/IncreasingArrowsProcess"/>
    <dgm:cxn modelId="{B0E10937-980C-4C36-A755-8E33A5375EA0}" srcId="{4DA493D8-8F9F-45EB-8EBB-F8A1C9CC33BF}" destId="{E4F6B6B2-FB86-4807-9924-59F1954BB815}" srcOrd="2" destOrd="0" parTransId="{261EBFEE-54F0-4D2B-8B0E-4BDAD3D1A83A}" sibTransId="{5224DF23-25CB-44DB-A56F-246B053C75BA}"/>
    <dgm:cxn modelId="{70B2BF40-3A0F-4EE0-8825-DB8AB14A6A01}" type="presOf" srcId="{E14DF099-22A6-4FD6-AFAD-31ADC1B2E025}" destId="{839D7B83-29D1-4BA2-90B8-61CCCDF846E9}" srcOrd="0" destOrd="0" presId="urn:microsoft.com/office/officeart/2009/3/layout/IncreasingArrowsProcess"/>
    <dgm:cxn modelId="{802DAC5B-052E-4CF9-B2D4-33BBA252F289}" type="presOf" srcId="{E920E17A-78E4-44A7-9D85-741810DA16A2}" destId="{02D796EC-7D6F-44B2-ACFB-2BDFE7584E76}" srcOrd="0" destOrd="1" presId="urn:microsoft.com/office/officeart/2009/3/layout/IncreasingArrowsProcess"/>
    <dgm:cxn modelId="{5AD55060-9115-4019-8B49-2DE7B3914B65}" srcId="{3770C9F0-8774-4490-857E-D58F80D010A3}" destId="{7D47A1D4-7146-44E3-90B0-91360A211460}" srcOrd="2" destOrd="0" parTransId="{C175171D-1281-4992-83DB-6AB12D8EB5A2}" sibTransId="{2090CAF7-3F07-4E95-8694-55E2ADEC618E}"/>
    <dgm:cxn modelId="{A2514D63-318A-48BC-B524-D28642A0FD9C}" type="presOf" srcId="{489493C8-1F14-4B6F-A200-D6CA32B91D7D}" destId="{D48F1EBA-F5B9-4A86-854A-10853636FDBB}" srcOrd="0" destOrd="1" presId="urn:microsoft.com/office/officeart/2009/3/layout/IncreasingArrowsProcess"/>
    <dgm:cxn modelId="{4FCAF186-FC1A-4183-8DF8-D2D78988897C}" srcId="{3770C9F0-8774-4490-857E-D58F80D010A3}" destId="{934C3F5C-2019-4449-8E7B-FEB46738B459}" srcOrd="0" destOrd="0" parTransId="{F6AC5CE4-FAD2-4D95-8AA4-32E5C43478A5}" sibTransId="{A4D2D90B-0F34-42CC-B12F-7E41918840C3}"/>
    <dgm:cxn modelId="{74E5E687-91BE-457E-8A9C-A6B690478C43}" type="presOf" srcId="{934C3F5C-2019-4449-8E7B-FEB46738B459}" destId="{D48F1EBA-F5B9-4A86-854A-10853636FDBB}" srcOrd="0" destOrd="0" presId="urn:microsoft.com/office/officeart/2009/3/layout/IncreasingArrowsProcess"/>
    <dgm:cxn modelId="{05A67195-546C-4C61-B418-BA717AD85498}" srcId="{E14DF099-22A6-4FD6-AFAD-31ADC1B2E025}" destId="{46AB59C0-7520-456A-8600-C57B4722D02A}" srcOrd="2" destOrd="0" parTransId="{4C8866D9-27BE-43B6-9E4A-5381D82872A1}" sibTransId="{8E95273D-9BA2-4091-AF8C-4DD3806C773F}"/>
    <dgm:cxn modelId="{4B9F07A0-D2B6-4B0F-8BCA-D6252AAEFA7F}" srcId="{4DE05618-2BEE-471D-87B9-34C031E64E16}" destId="{4DA493D8-8F9F-45EB-8EBB-F8A1C9CC33BF}" srcOrd="0" destOrd="0" parTransId="{418CD853-E07E-4321-BE5F-B08F51282EFC}" sibTransId="{41918B5C-107D-49C8-8CF9-98BD9D460AA8}"/>
    <dgm:cxn modelId="{D9B4D9A9-945C-4494-97B8-2C9EF922B3DD}" type="presOf" srcId="{F2C1D33B-6F90-423D-8E04-23B6E0E44869}" destId="{02D796EC-7D6F-44B2-ACFB-2BDFE7584E76}" srcOrd="0" destOrd="0" presId="urn:microsoft.com/office/officeart/2009/3/layout/IncreasingArrowsProcess"/>
    <dgm:cxn modelId="{91BF95BC-A1DE-4460-B63A-3A12526BD24C}" type="presOf" srcId="{E9BB5CB9-0F3D-453D-9641-9C1762DBAC0B}" destId="{F19AD262-22B9-4F7D-B3A2-46C0BF330DE8}" srcOrd="0" destOrd="0" presId="urn:microsoft.com/office/officeart/2009/3/layout/IncreasingArrowsProcess"/>
    <dgm:cxn modelId="{DEBC99BF-992C-4223-857B-DA9D608D81BC}" srcId="{4DA493D8-8F9F-45EB-8EBB-F8A1C9CC33BF}" destId="{F2C1D33B-6F90-423D-8E04-23B6E0E44869}" srcOrd="0" destOrd="0" parTransId="{A2EAA4C2-5F00-4FF1-A7D9-F3AEE8799E05}" sibTransId="{58012887-E97E-4ACE-885C-9BD3230AC5B6}"/>
    <dgm:cxn modelId="{84A76BD0-6DDE-4919-ABB5-3DB0C3AB141A}" type="presOf" srcId="{E4F6B6B2-FB86-4807-9924-59F1954BB815}" destId="{02D796EC-7D6F-44B2-ACFB-2BDFE7584E76}" srcOrd="0" destOrd="2" presId="urn:microsoft.com/office/officeart/2009/3/layout/IncreasingArrowsProcess"/>
    <dgm:cxn modelId="{0F9134D1-D58F-4D3E-8A6D-3ADAF5FCC823}" type="presOf" srcId="{EC104735-2E26-4CA0-8C9B-A01AD4A7800D}" destId="{F19AD262-22B9-4F7D-B3A2-46C0BF330DE8}" srcOrd="0" destOrd="1" presId="urn:microsoft.com/office/officeart/2009/3/layout/IncreasingArrowsProcess"/>
    <dgm:cxn modelId="{9251B1D7-91FC-4EAB-AFF6-91ABFCBF5DB6}" srcId="{E14DF099-22A6-4FD6-AFAD-31ADC1B2E025}" destId="{E9BB5CB9-0F3D-453D-9641-9C1762DBAC0B}" srcOrd="0" destOrd="0" parTransId="{0AE226A8-89D9-4F0B-800E-76AD8FC077E1}" sibTransId="{CC19CFD5-2037-4A13-B1F3-E3F9BD2FE274}"/>
    <dgm:cxn modelId="{D0543ED8-EF4B-4F40-ADEA-B972B63CD901}" type="presOf" srcId="{46AB59C0-7520-456A-8600-C57B4722D02A}" destId="{F19AD262-22B9-4F7D-B3A2-46C0BF330DE8}" srcOrd="0" destOrd="2" presId="urn:microsoft.com/office/officeart/2009/3/layout/IncreasingArrowsProcess"/>
    <dgm:cxn modelId="{D2D937EB-1DD2-4E2D-9936-F2BBEBDA3554}" srcId="{4DA493D8-8F9F-45EB-8EBB-F8A1C9CC33BF}" destId="{E920E17A-78E4-44A7-9D85-741810DA16A2}" srcOrd="1" destOrd="0" parTransId="{AB731C22-BB4C-4DB0-8608-A7235352F680}" sibTransId="{76526910-A8B1-4EC8-8893-A4CDAFB971BE}"/>
    <dgm:cxn modelId="{171E12F5-CBEA-4127-B674-3E1DAEFDA1CD}" srcId="{3770C9F0-8774-4490-857E-D58F80D010A3}" destId="{489493C8-1F14-4B6F-A200-D6CA32B91D7D}" srcOrd="1" destOrd="0" parTransId="{392ADC3C-EFC6-4F7B-A8BC-0F41E90F9A65}" sibTransId="{620A842C-29D8-4DB9-BCEC-21F2993359CE}"/>
    <dgm:cxn modelId="{DD02B4F7-94AA-4DFE-8A63-6DA86CECF324}" srcId="{E14DF099-22A6-4FD6-AFAD-31ADC1B2E025}" destId="{EC104735-2E26-4CA0-8C9B-A01AD4A7800D}" srcOrd="1" destOrd="0" parTransId="{B59D28D2-2CB7-4EA1-8579-24D06985A47D}" sibTransId="{F1DD523D-6C4A-4A82-9320-994ABAA7E361}"/>
    <dgm:cxn modelId="{14581DFD-3738-4686-81E6-1F8FD5A6F65C}" type="presOf" srcId="{4DA493D8-8F9F-45EB-8EBB-F8A1C9CC33BF}" destId="{2C59EBF3-BF41-4E95-A221-86F344733EF4}" srcOrd="0" destOrd="0" presId="urn:microsoft.com/office/officeart/2009/3/layout/IncreasingArrowsProcess"/>
    <dgm:cxn modelId="{C49A5942-6A0D-4E8B-9D36-BDE39E2DD221}" type="presParOf" srcId="{882BE7D8-7AA8-4396-A22C-2ECEC83D92DF}" destId="{2C59EBF3-BF41-4E95-A221-86F344733EF4}" srcOrd="0" destOrd="0" presId="urn:microsoft.com/office/officeart/2009/3/layout/IncreasingArrowsProcess"/>
    <dgm:cxn modelId="{A954FC69-757F-40C6-80FD-049C0D2267E4}" type="presParOf" srcId="{882BE7D8-7AA8-4396-A22C-2ECEC83D92DF}" destId="{02D796EC-7D6F-44B2-ACFB-2BDFE7584E76}" srcOrd="1" destOrd="0" presId="urn:microsoft.com/office/officeart/2009/3/layout/IncreasingArrowsProcess"/>
    <dgm:cxn modelId="{30C36EF7-04FF-4A9F-AE33-F9551452C344}" type="presParOf" srcId="{882BE7D8-7AA8-4396-A22C-2ECEC83D92DF}" destId="{839D7B83-29D1-4BA2-90B8-61CCCDF846E9}" srcOrd="2" destOrd="0" presId="urn:microsoft.com/office/officeart/2009/3/layout/IncreasingArrowsProcess"/>
    <dgm:cxn modelId="{8040A5BB-7BE7-404B-AE74-E17C7233AE55}" type="presParOf" srcId="{882BE7D8-7AA8-4396-A22C-2ECEC83D92DF}" destId="{F19AD262-22B9-4F7D-B3A2-46C0BF330DE8}" srcOrd="3" destOrd="0" presId="urn:microsoft.com/office/officeart/2009/3/layout/IncreasingArrowsProcess"/>
    <dgm:cxn modelId="{0BF989BA-1359-410B-A3F1-CD78A3C1527E}" type="presParOf" srcId="{882BE7D8-7AA8-4396-A22C-2ECEC83D92DF}" destId="{37488059-6313-400D-86A2-34C8243AEDF0}" srcOrd="4" destOrd="0" presId="urn:microsoft.com/office/officeart/2009/3/layout/IncreasingArrowsProcess"/>
    <dgm:cxn modelId="{B6A5CC61-A068-4254-AEB4-3D5E95CAC8C0}" type="presParOf" srcId="{882BE7D8-7AA8-4396-A22C-2ECEC83D92DF}" destId="{D48F1EBA-F5B9-4A86-854A-10853636FDBB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05618-2BEE-471D-87B9-34C031E64E16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4DA493D8-8F9F-45EB-8EBB-F8A1C9CC33BF}">
      <dgm:prSet phldrT="[テキスト]"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dirty="0"/>
        </a:p>
      </dgm:t>
    </dgm:pt>
    <dgm:pt modelId="{418CD853-E07E-4321-BE5F-B08F51282EFC}" type="parTrans" cxnId="{4B9F07A0-D2B6-4B0F-8BCA-D6252AAEFA7F}">
      <dgm:prSet/>
      <dgm:spPr/>
      <dgm:t>
        <a:bodyPr/>
        <a:lstStyle/>
        <a:p>
          <a:endParaRPr kumimoji="1" lang="ja-JP" altLang="en-US"/>
        </a:p>
      </dgm:t>
    </dgm:pt>
    <dgm:pt modelId="{41918B5C-107D-49C8-8CF9-98BD9D460AA8}" type="sibTrans" cxnId="{4B9F07A0-D2B6-4B0F-8BCA-D6252AAEFA7F}">
      <dgm:prSet/>
      <dgm:spPr/>
      <dgm:t>
        <a:bodyPr/>
        <a:lstStyle/>
        <a:p>
          <a:endParaRPr kumimoji="1" lang="ja-JP" altLang="en-US"/>
        </a:p>
      </dgm:t>
    </dgm:pt>
    <dgm:pt modelId="{F2C1D33B-6F90-423D-8E04-23B6E0E44869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管理体制の明確化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2EAA4C2-5F00-4FF1-A7D9-F3AEE8799E05}" type="parTrans" cxnId="{DEBC99BF-992C-4223-857B-DA9D608D81BC}">
      <dgm:prSet/>
      <dgm:spPr/>
      <dgm:t>
        <a:bodyPr/>
        <a:lstStyle/>
        <a:p>
          <a:endParaRPr kumimoji="1" lang="ja-JP" altLang="en-US"/>
        </a:p>
      </dgm:t>
    </dgm:pt>
    <dgm:pt modelId="{58012887-E97E-4ACE-885C-9BD3230AC5B6}" type="sibTrans" cxnId="{DEBC99BF-992C-4223-857B-DA9D608D81BC}">
      <dgm:prSet/>
      <dgm:spPr/>
      <dgm:t>
        <a:bodyPr/>
        <a:lstStyle/>
        <a:p>
          <a:endParaRPr kumimoji="1" lang="ja-JP" altLang="en-US"/>
        </a:p>
      </dgm:t>
    </dgm:pt>
    <dgm:pt modelId="{E920E17A-78E4-44A7-9D85-741810DA16A2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セキュリティ意識の強化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AB731C22-BB4C-4DB0-8608-A7235352F680}" type="parTrans" cxnId="{D2D937EB-1DD2-4E2D-9936-F2BBEBDA3554}">
      <dgm:prSet/>
      <dgm:spPr/>
      <dgm:t>
        <a:bodyPr/>
        <a:lstStyle/>
        <a:p>
          <a:endParaRPr kumimoji="1" lang="ja-JP" altLang="en-US"/>
        </a:p>
      </dgm:t>
    </dgm:pt>
    <dgm:pt modelId="{76526910-A8B1-4EC8-8893-A4CDAFB971BE}" type="sibTrans" cxnId="{D2D937EB-1DD2-4E2D-9936-F2BBEBDA3554}">
      <dgm:prSet/>
      <dgm:spPr/>
      <dgm:t>
        <a:bodyPr/>
        <a:lstStyle/>
        <a:p>
          <a:endParaRPr kumimoji="1" lang="ja-JP" altLang="en-US"/>
        </a:p>
      </dgm:t>
    </dgm:pt>
    <dgm:pt modelId="{E4F6B6B2-FB86-4807-9924-59F1954BB815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r>
            <a: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	</a:t>
          </a:r>
        </a:p>
      </dgm:t>
    </dgm:pt>
    <dgm:pt modelId="{261EBFEE-54F0-4D2B-8B0E-4BDAD3D1A83A}" type="parTrans" cxnId="{B0E10937-980C-4C36-A755-8E33A5375EA0}">
      <dgm:prSet/>
      <dgm:spPr/>
      <dgm:t>
        <a:bodyPr/>
        <a:lstStyle/>
        <a:p>
          <a:endParaRPr kumimoji="1" lang="ja-JP" altLang="en-US"/>
        </a:p>
      </dgm:t>
    </dgm:pt>
    <dgm:pt modelId="{5224DF23-25CB-44DB-A56F-246B053C75BA}" type="sibTrans" cxnId="{B0E10937-980C-4C36-A755-8E33A5375EA0}">
      <dgm:prSet/>
      <dgm:spPr/>
      <dgm:t>
        <a:bodyPr/>
        <a:lstStyle/>
        <a:p>
          <a:endParaRPr kumimoji="1" lang="ja-JP" altLang="en-US"/>
        </a:p>
      </dgm:t>
    </dgm:pt>
    <dgm:pt modelId="{E14DF099-22A6-4FD6-AFAD-31ADC1B2E025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653821FC-CD2B-497E-82BB-419795BEA452}" type="parTrans" cxnId="{D39D4627-B617-4A5B-AF55-065FC2DE0794}">
      <dgm:prSet/>
      <dgm:spPr/>
      <dgm:t>
        <a:bodyPr/>
        <a:lstStyle/>
        <a:p>
          <a:endParaRPr kumimoji="1" lang="ja-JP" altLang="en-US"/>
        </a:p>
      </dgm:t>
    </dgm:pt>
    <dgm:pt modelId="{1E9827C6-5EB4-47D8-95F5-69EFA335B901}" type="sibTrans" cxnId="{D39D4627-B617-4A5B-AF55-065FC2DE0794}">
      <dgm:prSet/>
      <dgm:spPr/>
      <dgm:t>
        <a:bodyPr/>
        <a:lstStyle/>
        <a:p>
          <a:endParaRPr kumimoji="1" lang="ja-JP" altLang="en-US"/>
        </a:p>
      </dgm:t>
    </dgm:pt>
    <dgm:pt modelId="{E9BB5CB9-0F3D-453D-9641-9C1762DBAC0B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建物や設備の管理体制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0AE226A8-89D9-4F0B-800E-76AD8FC077E1}" type="parTrans" cxnId="{9251B1D7-91FC-4EAB-AFF6-91ABFCBF5DB6}">
      <dgm:prSet/>
      <dgm:spPr/>
      <dgm:t>
        <a:bodyPr/>
        <a:lstStyle/>
        <a:p>
          <a:endParaRPr kumimoji="1" lang="ja-JP" altLang="en-US"/>
        </a:p>
      </dgm:t>
    </dgm:pt>
    <dgm:pt modelId="{CC19CFD5-2037-4A13-B1F3-E3F9BD2FE274}" type="sibTrans" cxnId="{9251B1D7-91FC-4EAB-AFF6-91ABFCBF5DB6}">
      <dgm:prSet/>
      <dgm:spPr/>
      <dgm:t>
        <a:bodyPr/>
        <a:lstStyle/>
        <a:p>
          <a:endParaRPr kumimoji="1" lang="ja-JP" altLang="en-US"/>
        </a:p>
      </dgm:t>
    </dgm:pt>
    <dgm:pt modelId="{EC104735-2E26-4CA0-8C9B-A01AD4A7800D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資産利用のルール化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B59D28D2-2CB7-4EA1-8579-24D06985A47D}" type="parTrans" cxnId="{DD02B4F7-94AA-4DFE-8A63-6DA86CECF324}">
      <dgm:prSet/>
      <dgm:spPr/>
      <dgm:t>
        <a:bodyPr/>
        <a:lstStyle/>
        <a:p>
          <a:endParaRPr kumimoji="1" lang="ja-JP" altLang="en-US"/>
        </a:p>
      </dgm:t>
    </dgm:pt>
    <dgm:pt modelId="{F1DD523D-6C4A-4A82-9320-994ABAA7E361}" type="sibTrans" cxnId="{DD02B4F7-94AA-4DFE-8A63-6DA86CECF324}">
      <dgm:prSet/>
      <dgm:spPr/>
      <dgm:t>
        <a:bodyPr/>
        <a:lstStyle/>
        <a:p>
          <a:endParaRPr kumimoji="1" lang="ja-JP" altLang="en-US"/>
        </a:p>
      </dgm:t>
    </dgm:pt>
    <dgm:pt modelId="{46AB59C0-7520-456A-8600-C57B4722D02A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業務遂行のルール化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4C8866D9-27BE-43B6-9E4A-5381D82872A1}" type="parTrans" cxnId="{05A67195-546C-4C61-B418-BA717AD85498}">
      <dgm:prSet/>
      <dgm:spPr/>
      <dgm:t>
        <a:bodyPr/>
        <a:lstStyle/>
        <a:p>
          <a:endParaRPr kumimoji="1" lang="ja-JP" altLang="en-US"/>
        </a:p>
      </dgm:t>
    </dgm:pt>
    <dgm:pt modelId="{8E95273D-9BA2-4091-AF8C-4DD3806C773F}" type="sibTrans" cxnId="{05A67195-546C-4C61-B418-BA717AD85498}">
      <dgm:prSet/>
      <dgm:spPr/>
      <dgm:t>
        <a:bodyPr/>
        <a:lstStyle/>
        <a:p>
          <a:endParaRPr kumimoji="1" lang="ja-JP" altLang="en-US"/>
        </a:p>
      </dgm:t>
    </dgm:pt>
    <dgm:pt modelId="{3770C9F0-8774-4490-857E-D58F80D010A3}">
      <dgm:prSet/>
      <dgm:spPr/>
      <dgm:t>
        <a:bodyPr/>
        <a:lstStyle/>
        <a:p>
          <a:r>
            <a:rPr lang="ja-JP" altLang="en-US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2D07CBAB-9FF0-4F06-B328-1004B54F0493}" type="parTrans" cxnId="{EA5DE40A-D270-4F06-98A2-6019DFDE7727}">
      <dgm:prSet/>
      <dgm:spPr/>
      <dgm:t>
        <a:bodyPr/>
        <a:lstStyle/>
        <a:p>
          <a:endParaRPr kumimoji="1" lang="ja-JP" altLang="en-US"/>
        </a:p>
      </dgm:t>
    </dgm:pt>
    <dgm:pt modelId="{20E6BEEC-738C-48F9-B7DC-9C0C7FD7C10F}" type="sibTrans" cxnId="{EA5DE40A-D270-4F06-98A2-6019DFDE7727}">
      <dgm:prSet/>
      <dgm:spPr/>
      <dgm:t>
        <a:bodyPr/>
        <a:lstStyle/>
        <a:p>
          <a:endParaRPr kumimoji="1" lang="ja-JP" altLang="en-US"/>
        </a:p>
      </dgm:t>
    </dgm:pt>
    <dgm:pt modelId="{934C3F5C-2019-4449-8E7B-FEB46738B459}">
      <dgm:prSet custT="1"/>
      <dgm:spPr/>
      <dgm:t>
        <a:bodyPr/>
        <a:lstStyle/>
        <a:p>
          <a:r>
            <a: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F6AC5CE4-FAD2-4D95-8AA4-32E5C43478A5}" type="parTrans" cxnId="{4FCAF186-FC1A-4183-8DF8-D2D78988897C}">
      <dgm:prSet/>
      <dgm:spPr/>
      <dgm:t>
        <a:bodyPr/>
        <a:lstStyle/>
        <a:p>
          <a:endParaRPr kumimoji="1" lang="ja-JP" altLang="en-US"/>
        </a:p>
      </dgm:t>
    </dgm:pt>
    <dgm:pt modelId="{A4D2D90B-0F34-42CC-B12F-7E41918840C3}" type="sibTrans" cxnId="{4FCAF186-FC1A-4183-8DF8-D2D78988897C}">
      <dgm:prSet/>
      <dgm:spPr/>
      <dgm:t>
        <a:bodyPr/>
        <a:lstStyle/>
        <a:p>
          <a:endParaRPr kumimoji="1" lang="ja-JP" altLang="en-US"/>
        </a:p>
      </dgm:t>
    </dgm:pt>
    <dgm:pt modelId="{489493C8-1F14-4B6F-A200-D6CA32B91D7D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ウィルス対策ソフトの導入</a:t>
          </a:r>
          <a:endParaRPr lang="en-US" altLang="ja-JP" sz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gm:t>
    </dgm:pt>
    <dgm:pt modelId="{392ADC3C-EFC6-4F7B-A8BC-0F41E90F9A65}" type="parTrans" cxnId="{171E12F5-CBEA-4127-B674-3E1DAEFDA1CD}">
      <dgm:prSet/>
      <dgm:spPr/>
      <dgm:t>
        <a:bodyPr/>
        <a:lstStyle/>
        <a:p>
          <a:endParaRPr kumimoji="1" lang="ja-JP" altLang="en-US"/>
        </a:p>
      </dgm:t>
    </dgm:pt>
    <dgm:pt modelId="{620A842C-29D8-4DB9-BCEC-21F2993359CE}" type="sibTrans" cxnId="{171E12F5-CBEA-4127-B674-3E1DAEFDA1CD}">
      <dgm:prSet/>
      <dgm:spPr/>
      <dgm:t>
        <a:bodyPr/>
        <a:lstStyle/>
        <a:p>
          <a:endParaRPr kumimoji="1" lang="ja-JP" altLang="en-US"/>
        </a:p>
      </dgm:t>
    </dgm:pt>
    <dgm:pt modelId="{7D47A1D4-7146-44E3-90B0-91360A211460}">
      <dgm:prSet custT="1"/>
      <dgm:spPr/>
      <dgm:t>
        <a:bodyPr/>
        <a:lstStyle/>
        <a:p>
          <a:r>
            <a: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運用方法の手順化</a:t>
          </a:r>
        </a:p>
      </dgm:t>
    </dgm:pt>
    <dgm:pt modelId="{C175171D-1281-4992-83DB-6AB12D8EB5A2}" type="parTrans" cxnId="{5AD55060-9115-4019-8B49-2DE7B3914B65}">
      <dgm:prSet/>
      <dgm:spPr/>
      <dgm:t>
        <a:bodyPr/>
        <a:lstStyle/>
        <a:p>
          <a:endParaRPr kumimoji="1" lang="ja-JP" altLang="en-US"/>
        </a:p>
      </dgm:t>
    </dgm:pt>
    <dgm:pt modelId="{2090CAF7-3F07-4E95-8694-55E2ADEC618E}" type="sibTrans" cxnId="{5AD55060-9115-4019-8B49-2DE7B3914B65}">
      <dgm:prSet/>
      <dgm:spPr/>
      <dgm:t>
        <a:bodyPr/>
        <a:lstStyle/>
        <a:p>
          <a:endParaRPr kumimoji="1" lang="ja-JP" altLang="en-US"/>
        </a:p>
      </dgm:t>
    </dgm:pt>
    <dgm:pt modelId="{B0DF78ED-8CE5-4C93-A5EB-61E7D0244D49}" type="pres">
      <dgm:prSet presAssocID="{4DE05618-2BEE-471D-87B9-34C031E64E1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8F01D14-D9EC-469B-8D19-886572EAA250}" type="pres">
      <dgm:prSet presAssocID="{4DA493D8-8F9F-45EB-8EBB-F8A1C9CC33BF}" presName="Accent1" presStyleCnt="0"/>
      <dgm:spPr/>
    </dgm:pt>
    <dgm:pt modelId="{90ACF8A8-91B9-454B-9799-154D0021676C}" type="pres">
      <dgm:prSet presAssocID="{4DA493D8-8F9F-45EB-8EBB-F8A1C9CC33BF}" presName="Accent" presStyleLbl="node1" presStyleIdx="0" presStyleCnt="3"/>
      <dgm:spPr/>
    </dgm:pt>
    <dgm:pt modelId="{AEFC5341-68AA-4698-A3A6-7A52E4D8CE75}" type="pres">
      <dgm:prSet presAssocID="{4DA493D8-8F9F-45EB-8EBB-F8A1C9CC33BF}" presName="Child1" presStyleLbl="revTx" presStyleIdx="0" presStyleCnt="6" custScaleX="154622" custLinFactNeighborX="30219">
        <dgm:presLayoutVars>
          <dgm:chMax val="0"/>
          <dgm:chPref val="0"/>
          <dgm:bulletEnabled val="1"/>
        </dgm:presLayoutVars>
      </dgm:prSet>
      <dgm:spPr/>
    </dgm:pt>
    <dgm:pt modelId="{F22DE3B5-89C1-4C96-B49C-8D8F1A48FC0E}" type="pres">
      <dgm:prSet presAssocID="{4DA493D8-8F9F-45EB-8EBB-F8A1C9CC33BF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C554AED5-2CE4-402C-87AE-5FED1E36392E}" type="pres">
      <dgm:prSet presAssocID="{E14DF099-22A6-4FD6-AFAD-31ADC1B2E025}" presName="Accent2" presStyleCnt="0"/>
      <dgm:spPr/>
    </dgm:pt>
    <dgm:pt modelId="{15B919F7-7E0E-474E-A2ED-897F396AA4F1}" type="pres">
      <dgm:prSet presAssocID="{E14DF099-22A6-4FD6-AFAD-31ADC1B2E025}" presName="Accent" presStyleLbl="node1" presStyleIdx="1" presStyleCnt="3"/>
      <dgm:spPr/>
    </dgm:pt>
    <dgm:pt modelId="{1D6775D2-5C9A-41EC-B6F6-F00E18785527}" type="pres">
      <dgm:prSet presAssocID="{E14DF099-22A6-4FD6-AFAD-31ADC1B2E025}" presName="Child2" presStyleLbl="revTx" presStyleIdx="2" presStyleCnt="6" custScaleX="154622" custLinFactNeighborX="30219">
        <dgm:presLayoutVars>
          <dgm:chMax val="0"/>
          <dgm:chPref val="0"/>
          <dgm:bulletEnabled val="1"/>
        </dgm:presLayoutVars>
      </dgm:prSet>
      <dgm:spPr/>
    </dgm:pt>
    <dgm:pt modelId="{AFBAB187-C9D5-414E-9D57-E2770A3E2DCA}" type="pres">
      <dgm:prSet presAssocID="{E14DF099-22A6-4FD6-AFAD-31ADC1B2E025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161C72D-EAA2-4C2E-8564-B0861124E833}" type="pres">
      <dgm:prSet presAssocID="{3770C9F0-8774-4490-857E-D58F80D010A3}" presName="Accent3" presStyleCnt="0"/>
      <dgm:spPr/>
    </dgm:pt>
    <dgm:pt modelId="{2B09E683-6807-4716-9085-5450F5A7AFBB}" type="pres">
      <dgm:prSet presAssocID="{3770C9F0-8774-4490-857E-D58F80D010A3}" presName="Accent" presStyleLbl="node1" presStyleIdx="2" presStyleCnt="3"/>
      <dgm:spPr/>
    </dgm:pt>
    <dgm:pt modelId="{74DDEB13-92AF-456F-A167-3AD2A9A0C07F}" type="pres">
      <dgm:prSet presAssocID="{3770C9F0-8774-4490-857E-D58F80D010A3}" presName="Child3" presStyleLbl="revTx" presStyleIdx="4" presStyleCnt="6" custScaleX="154622" custLinFactNeighborX="30219">
        <dgm:presLayoutVars>
          <dgm:chMax val="0"/>
          <dgm:chPref val="0"/>
          <dgm:bulletEnabled val="1"/>
        </dgm:presLayoutVars>
      </dgm:prSet>
      <dgm:spPr/>
    </dgm:pt>
    <dgm:pt modelId="{A95F4BE4-806A-436F-8894-A73DB2BCFA42}" type="pres">
      <dgm:prSet presAssocID="{3770C9F0-8774-4490-857E-D58F80D010A3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A5DE40A-D270-4F06-98A2-6019DFDE7727}" srcId="{4DE05618-2BEE-471D-87B9-34C031E64E16}" destId="{3770C9F0-8774-4490-857E-D58F80D010A3}" srcOrd="2" destOrd="0" parTransId="{2D07CBAB-9FF0-4F06-B328-1004B54F0493}" sibTransId="{20E6BEEC-738C-48F9-B7DC-9C0C7FD7C10F}"/>
    <dgm:cxn modelId="{A0297A0D-0AB1-49AF-95C4-C680ED15EBB9}" type="presOf" srcId="{E4F6B6B2-FB86-4807-9924-59F1954BB815}" destId="{AEFC5341-68AA-4698-A3A6-7A52E4D8CE75}" srcOrd="0" destOrd="2" presId="urn:microsoft.com/office/officeart/2009/layout/CircleArrowProcess"/>
    <dgm:cxn modelId="{7A92BA10-254A-421B-BEEE-0AE29C65D4C5}" type="presOf" srcId="{489493C8-1F14-4B6F-A200-D6CA32B91D7D}" destId="{74DDEB13-92AF-456F-A167-3AD2A9A0C07F}" srcOrd="0" destOrd="1" presId="urn:microsoft.com/office/officeart/2009/layout/CircleArrowProcess"/>
    <dgm:cxn modelId="{66EDC71B-4AFD-441B-864B-4959F57C5460}" type="presOf" srcId="{46AB59C0-7520-456A-8600-C57B4722D02A}" destId="{1D6775D2-5C9A-41EC-B6F6-F00E18785527}" srcOrd="0" destOrd="2" presId="urn:microsoft.com/office/officeart/2009/layout/CircleArrowProcess"/>
    <dgm:cxn modelId="{B9A71C1D-6743-4FB1-A290-74B173CBD76D}" type="presOf" srcId="{E9BB5CB9-0F3D-453D-9641-9C1762DBAC0B}" destId="{1D6775D2-5C9A-41EC-B6F6-F00E18785527}" srcOrd="0" destOrd="0" presId="urn:microsoft.com/office/officeart/2009/layout/CircleArrowProcess"/>
    <dgm:cxn modelId="{073E291E-E9BC-4C7B-BDA6-9D9540868349}" type="presOf" srcId="{934C3F5C-2019-4449-8E7B-FEB46738B459}" destId="{74DDEB13-92AF-456F-A167-3AD2A9A0C07F}" srcOrd="0" destOrd="0" presId="urn:microsoft.com/office/officeart/2009/layout/CircleArrowProcess"/>
    <dgm:cxn modelId="{1DB24922-3350-459E-A682-A1A712A4FB1A}" type="presOf" srcId="{E14DF099-22A6-4FD6-AFAD-31ADC1B2E025}" destId="{AFBAB187-C9D5-414E-9D57-E2770A3E2DCA}" srcOrd="0" destOrd="0" presId="urn:microsoft.com/office/officeart/2009/layout/CircleArrowProcess"/>
    <dgm:cxn modelId="{D39D4627-B617-4A5B-AF55-065FC2DE0794}" srcId="{4DE05618-2BEE-471D-87B9-34C031E64E16}" destId="{E14DF099-22A6-4FD6-AFAD-31ADC1B2E025}" srcOrd="1" destOrd="0" parTransId="{653821FC-CD2B-497E-82BB-419795BEA452}" sibTransId="{1E9827C6-5EB4-47D8-95F5-69EFA335B901}"/>
    <dgm:cxn modelId="{B0E10937-980C-4C36-A755-8E33A5375EA0}" srcId="{4DA493D8-8F9F-45EB-8EBB-F8A1C9CC33BF}" destId="{E4F6B6B2-FB86-4807-9924-59F1954BB815}" srcOrd="2" destOrd="0" parTransId="{261EBFEE-54F0-4D2B-8B0E-4BDAD3D1A83A}" sibTransId="{5224DF23-25CB-44DB-A56F-246B053C75BA}"/>
    <dgm:cxn modelId="{A0218E38-F0F9-43AD-A6D6-166649777F54}" type="presOf" srcId="{7D47A1D4-7146-44E3-90B0-91360A211460}" destId="{74DDEB13-92AF-456F-A167-3AD2A9A0C07F}" srcOrd="0" destOrd="2" presId="urn:microsoft.com/office/officeart/2009/layout/CircleArrowProcess"/>
    <dgm:cxn modelId="{5AD55060-9115-4019-8B49-2DE7B3914B65}" srcId="{3770C9F0-8774-4490-857E-D58F80D010A3}" destId="{7D47A1D4-7146-44E3-90B0-91360A211460}" srcOrd="2" destOrd="0" parTransId="{C175171D-1281-4992-83DB-6AB12D8EB5A2}" sibTransId="{2090CAF7-3F07-4E95-8694-55E2ADEC618E}"/>
    <dgm:cxn modelId="{987F7B41-A371-4EE0-BC84-497939AB6DCC}" type="presOf" srcId="{E920E17A-78E4-44A7-9D85-741810DA16A2}" destId="{AEFC5341-68AA-4698-A3A6-7A52E4D8CE75}" srcOrd="0" destOrd="1" presId="urn:microsoft.com/office/officeart/2009/layout/CircleArrowProcess"/>
    <dgm:cxn modelId="{20659642-19DE-4CB6-8E8E-925131591905}" type="presOf" srcId="{3770C9F0-8774-4490-857E-D58F80D010A3}" destId="{A95F4BE4-806A-436F-8894-A73DB2BCFA42}" srcOrd="0" destOrd="0" presId="urn:microsoft.com/office/officeart/2009/layout/CircleArrowProcess"/>
    <dgm:cxn modelId="{CAC3AF7D-EF58-4F45-A162-0A720E3B5391}" type="presOf" srcId="{EC104735-2E26-4CA0-8C9B-A01AD4A7800D}" destId="{1D6775D2-5C9A-41EC-B6F6-F00E18785527}" srcOrd="0" destOrd="1" presId="urn:microsoft.com/office/officeart/2009/layout/CircleArrowProcess"/>
    <dgm:cxn modelId="{AD9FE783-4386-49F8-B3BE-A615ACE55496}" type="presOf" srcId="{4DE05618-2BEE-471D-87B9-34C031E64E16}" destId="{B0DF78ED-8CE5-4C93-A5EB-61E7D0244D49}" srcOrd="0" destOrd="0" presId="urn:microsoft.com/office/officeart/2009/layout/CircleArrowProcess"/>
    <dgm:cxn modelId="{4FCAF186-FC1A-4183-8DF8-D2D78988897C}" srcId="{3770C9F0-8774-4490-857E-D58F80D010A3}" destId="{934C3F5C-2019-4449-8E7B-FEB46738B459}" srcOrd="0" destOrd="0" parTransId="{F6AC5CE4-FAD2-4D95-8AA4-32E5C43478A5}" sibTransId="{A4D2D90B-0F34-42CC-B12F-7E41918840C3}"/>
    <dgm:cxn modelId="{05A67195-546C-4C61-B418-BA717AD85498}" srcId="{E14DF099-22A6-4FD6-AFAD-31ADC1B2E025}" destId="{46AB59C0-7520-456A-8600-C57B4722D02A}" srcOrd="2" destOrd="0" parTransId="{4C8866D9-27BE-43B6-9E4A-5381D82872A1}" sibTransId="{8E95273D-9BA2-4091-AF8C-4DD3806C773F}"/>
    <dgm:cxn modelId="{4B9F07A0-D2B6-4B0F-8BCA-D6252AAEFA7F}" srcId="{4DE05618-2BEE-471D-87B9-34C031E64E16}" destId="{4DA493D8-8F9F-45EB-8EBB-F8A1C9CC33BF}" srcOrd="0" destOrd="0" parTransId="{418CD853-E07E-4321-BE5F-B08F51282EFC}" sibTransId="{41918B5C-107D-49C8-8CF9-98BD9D460AA8}"/>
    <dgm:cxn modelId="{DEBC99BF-992C-4223-857B-DA9D608D81BC}" srcId="{4DA493D8-8F9F-45EB-8EBB-F8A1C9CC33BF}" destId="{F2C1D33B-6F90-423D-8E04-23B6E0E44869}" srcOrd="0" destOrd="0" parTransId="{A2EAA4C2-5F00-4FF1-A7D9-F3AEE8799E05}" sibTransId="{58012887-E97E-4ACE-885C-9BD3230AC5B6}"/>
    <dgm:cxn modelId="{7E9286CA-73FB-4656-B7EE-8B3C274472BF}" type="presOf" srcId="{F2C1D33B-6F90-423D-8E04-23B6E0E44869}" destId="{AEFC5341-68AA-4698-A3A6-7A52E4D8CE75}" srcOrd="0" destOrd="0" presId="urn:microsoft.com/office/officeart/2009/layout/CircleArrowProcess"/>
    <dgm:cxn modelId="{88899DCF-C935-4221-9169-94178ECAAD61}" type="presOf" srcId="{4DA493D8-8F9F-45EB-8EBB-F8A1C9CC33BF}" destId="{F22DE3B5-89C1-4C96-B49C-8D8F1A48FC0E}" srcOrd="0" destOrd="0" presId="urn:microsoft.com/office/officeart/2009/layout/CircleArrowProcess"/>
    <dgm:cxn modelId="{9251B1D7-91FC-4EAB-AFF6-91ABFCBF5DB6}" srcId="{E14DF099-22A6-4FD6-AFAD-31ADC1B2E025}" destId="{E9BB5CB9-0F3D-453D-9641-9C1762DBAC0B}" srcOrd="0" destOrd="0" parTransId="{0AE226A8-89D9-4F0B-800E-76AD8FC077E1}" sibTransId="{CC19CFD5-2037-4A13-B1F3-E3F9BD2FE274}"/>
    <dgm:cxn modelId="{D2D937EB-1DD2-4E2D-9936-F2BBEBDA3554}" srcId="{4DA493D8-8F9F-45EB-8EBB-F8A1C9CC33BF}" destId="{E920E17A-78E4-44A7-9D85-741810DA16A2}" srcOrd="1" destOrd="0" parTransId="{AB731C22-BB4C-4DB0-8608-A7235352F680}" sibTransId="{76526910-A8B1-4EC8-8893-A4CDAFB971BE}"/>
    <dgm:cxn modelId="{171E12F5-CBEA-4127-B674-3E1DAEFDA1CD}" srcId="{3770C9F0-8774-4490-857E-D58F80D010A3}" destId="{489493C8-1F14-4B6F-A200-D6CA32B91D7D}" srcOrd="1" destOrd="0" parTransId="{392ADC3C-EFC6-4F7B-A8BC-0F41E90F9A65}" sibTransId="{620A842C-29D8-4DB9-BCEC-21F2993359CE}"/>
    <dgm:cxn modelId="{DD02B4F7-94AA-4DFE-8A63-6DA86CECF324}" srcId="{E14DF099-22A6-4FD6-AFAD-31ADC1B2E025}" destId="{EC104735-2E26-4CA0-8C9B-A01AD4A7800D}" srcOrd="1" destOrd="0" parTransId="{B59D28D2-2CB7-4EA1-8579-24D06985A47D}" sibTransId="{F1DD523D-6C4A-4A82-9320-994ABAA7E361}"/>
    <dgm:cxn modelId="{CA352C02-7814-4285-9699-224932E9D337}" type="presParOf" srcId="{B0DF78ED-8CE5-4C93-A5EB-61E7D0244D49}" destId="{88F01D14-D9EC-469B-8D19-886572EAA250}" srcOrd="0" destOrd="0" presId="urn:microsoft.com/office/officeart/2009/layout/CircleArrowProcess"/>
    <dgm:cxn modelId="{CFBD70B5-ECBD-4A85-9184-33D94CF37556}" type="presParOf" srcId="{88F01D14-D9EC-469B-8D19-886572EAA250}" destId="{90ACF8A8-91B9-454B-9799-154D0021676C}" srcOrd="0" destOrd="0" presId="urn:microsoft.com/office/officeart/2009/layout/CircleArrowProcess"/>
    <dgm:cxn modelId="{E3D3DD2A-E0A3-480A-B9AC-E71AFBB21747}" type="presParOf" srcId="{B0DF78ED-8CE5-4C93-A5EB-61E7D0244D49}" destId="{AEFC5341-68AA-4698-A3A6-7A52E4D8CE75}" srcOrd="1" destOrd="0" presId="urn:microsoft.com/office/officeart/2009/layout/CircleArrowProcess"/>
    <dgm:cxn modelId="{EA011322-3C75-4765-B409-1F0E3ACDFAC9}" type="presParOf" srcId="{B0DF78ED-8CE5-4C93-A5EB-61E7D0244D49}" destId="{F22DE3B5-89C1-4C96-B49C-8D8F1A48FC0E}" srcOrd="2" destOrd="0" presId="urn:microsoft.com/office/officeart/2009/layout/CircleArrowProcess"/>
    <dgm:cxn modelId="{16920C28-06D3-4AEF-9457-2318FB26F67F}" type="presParOf" srcId="{B0DF78ED-8CE5-4C93-A5EB-61E7D0244D49}" destId="{C554AED5-2CE4-402C-87AE-5FED1E36392E}" srcOrd="3" destOrd="0" presId="urn:microsoft.com/office/officeart/2009/layout/CircleArrowProcess"/>
    <dgm:cxn modelId="{6371BE49-4BB3-444C-BC73-356436779B27}" type="presParOf" srcId="{C554AED5-2CE4-402C-87AE-5FED1E36392E}" destId="{15B919F7-7E0E-474E-A2ED-897F396AA4F1}" srcOrd="0" destOrd="0" presId="urn:microsoft.com/office/officeart/2009/layout/CircleArrowProcess"/>
    <dgm:cxn modelId="{D287F488-75AB-4DFE-A436-9FE738A1CD45}" type="presParOf" srcId="{B0DF78ED-8CE5-4C93-A5EB-61E7D0244D49}" destId="{1D6775D2-5C9A-41EC-B6F6-F00E18785527}" srcOrd="4" destOrd="0" presId="urn:microsoft.com/office/officeart/2009/layout/CircleArrowProcess"/>
    <dgm:cxn modelId="{08393534-C7FD-403F-AF44-7F280A73D6B4}" type="presParOf" srcId="{B0DF78ED-8CE5-4C93-A5EB-61E7D0244D49}" destId="{AFBAB187-C9D5-414E-9D57-E2770A3E2DCA}" srcOrd="5" destOrd="0" presId="urn:microsoft.com/office/officeart/2009/layout/CircleArrowProcess"/>
    <dgm:cxn modelId="{B47F583B-0155-4F0C-8916-ABD169C0E7A4}" type="presParOf" srcId="{B0DF78ED-8CE5-4C93-A5EB-61E7D0244D49}" destId="{C161C72D-EAA2-4C2E-8564-B0861124E833}" srcOrd="6" destOrd="0" presId="urn:microsoft.com/office/officeart/2009/layout/CircleArrowProcess"/>
    <dgm:cxn modelId="{D62B9E6A-0268-48E9-A691-217B633934FA}" type="presParOf" srcId="{C161C72D-EAA2-4C2E-8564-B0861124E833}" destId="{2B09E683-6807-4716-9085-5450F5A7AFBB}" srcOrd="0" destOrd="0" presId="urn:microsoft.com/office/officeart/2009/layout/CircleArrowProcess"/>
    <dgm:cxn modelId="{1F842E99-0A09-4FD8-9BC2-496E79219332}" type="presParOf" srcId="{B0DF78ED-8CE5-4C93-A5EB-61E7D0244D49}" destId="{74DDEB13-92AF-456F-A167-3AD2A9A0C07F}" srcOrd="7" destOrd="0" presId="urn:microsoft.com/office/officeart/2009/layout/CircleArrowProcess"/>
    <dgm:cxn modelId="{F967B9F1-BDBD-46C6-8241-31E9815E2261}" type="presParOf" srcId="{B0DF78ED-8CE5-4C93-A5EB-61E7D0244D49}" destId="{A95F4BE4-806A-436F-8894-A73DB2BCFA42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72FC4-37A8-4977-B24C-F7A01D1CBC0B}">
      <dsp:nvSpPr>
        <dsp:cNvPr id="0" name=""/>
        <dsp:cNvSpPr/>
      </dsp:nvSpPr>
      <dsp:spPr>
        <a:xfrm>
          <a:off x="806" y="0"/>
          <a:ext cx="2095996" cy="4402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9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sz="2900" kern="1200" dirty="0"/>
        </a:p>
      </dsp:txBody>
      <dsp:txXfrm>
        <a:off x="806" y="0"/>
        <a:ext cx="2095996" cy="1320800"/>
      </dsp:txXfrm>
    </dsp:sp>
    <dsp:sp modelId="{6B9E88BD-D86B-4FDB-966D-3FE2E46F9497}">
      <dsp:nvSpPr>
        <dsp:cNvPr id="0" name=""/>
        <dsp:cNvSpPr/>
      </dsp:nvSpPr>
      <dsp:spPr>
        <a:xfrm>
          <a:off x="210405" y="1321176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明確化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5738" y="1346509"/>
        <a:ext cx="1626130" cy="814281"/>
      </dsp:txXfrm>
    </dsp:sp>
    <dsp:sp modelId="{FC5F7D9D-0FDE-43CB-98B2-DE7D1D8AC2EE}">
      <dsp:nvSpPr>
        <dsp:cNvPr id="0" name=""/>
        <dsp:cNvSpPr/>
      </dsp:nvSpPr>
      <dsp:spPr>
        <a:xfrm>
          <a:off x="210405" y="2319192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意識の強化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5738" y="2344525"/>
        <a:ext cx="1626130" cy="814281"/>
      </dsp:txXfrm>
    </dsp:sp>
    <dsp:sp modelId="{CADEA6EA-E162-4159-99C8-7F1973660DAA}">
      <dsp:nvSpPr>
        <dsp:cNvPr id="0" name=""/>
        <dsp:cNvSpPr/>
      </dsp:nvSpPr>
      <dsp:spPr>
        <a:xfrm>
          <a:off x="210405" y="3317209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5738" y="3342542"/>
        <a:ext cx="1626130" cy="814281"/>
      </dsp:txXfrm>
    </dsp:sp>
    <dsp:sp modelId="{78138027-05B2-4673-A4BC-09DF4E9CD931}">
      <dsp:nvSpPr>
        <dsp:cNvPr id="0" name=""/>
        <dsp:cNvSpPr/>
      </dsp:nvSpPr>
      <dsp:spPr>
        <a:xfrm>
          <a:off x="2254001" y="0"/>
          <a:ext cx="2095996" cy="4402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900" kern="1200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sz="29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254001" y="0"/>
        <a:ext cx="2095996" cy="1320800"/>
      </dsp:txXfrm>
    </dsp:sp>
    <dsp:sp modelId="{2B2312CD-E003-47FA-9468-5AD7F22DF5FF}">
      <dsp:nvSpPr>
        <dsp:cNvPr id="0" name=""/>
        <dsp:cNvSpPr/>
      </dsp:nvSpPr>
      <dsp:spPr>
        <a:xfrm>
          <a:off x="2463601" y="1321176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488934" y="1346509"/>
        <a:ext cx="1626130" cy="814281"/>
      </dsp:txXfrm>
    </dsp:sp>
    <dsp:sp modelId="{C72FC45F-0161-40E7-BBA4-6D28E7BCF387}">
      <dsp:nvSpPr>
        <dsp:cNvPr id="0" name=""/>
        <dsp:cNvSpPr/>
      </dsp:nvSpPr>
      <dsp:spPr>
        <a:xfrm>
          <a:off x="2463601" y="2319192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ルール化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488934" y="2344525"/>
        <a:ext cx="1626130" cy="814281"/>
      </dsp:txXfrm>
    </dsp:sp>
    <dsp:sp modelId="{EFE62E64-9B6A-4C2A-BB4F-6AD7C97F218F}">
      <dsp:nvSpPr>
        <dsp:cNvPr id="0" name=""/>
        <dsp:cNvSpPr/>
      </dsp:nvSpPr>
      <dsp:spPr>
        <a:xfrm>
          <a:off x="2463601" y="3317209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ルール化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488934" y="3342542"/>
        <a:ext cx="1626130" cy="814281"/>
      </dsp:txXfrm>
    </dsp:sp>
    <dsp:sp modelId="{443B8011-2329-4F70-A0DB-47F19CB49BF6}">
      <dsp:nvSpPr>
        <dsp:cNvPr id="0" name=""/>
        <dsp:cNvSpPr/>
      </dsp:nvSpPr>
      <dsp:spPr>
        <a:xfrm>
          <a:off x="4507197" y="0"/>
          <a:ext cx="2095996" cy="4402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9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sz="29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507197" y="0"/>
        <a:ext cx="2095996" cy="1320800"/>
      </dsp:txXfrm>
    </dsp:sp>
    <dsp:sp modelId="{9E67F054-AD6B-44C3-9170-ADF9B9C2EC19}">
      <dsp:nvSpPr>
        <dsp:cNvPr id="0" name=""/>
        <dsp:cNvSpPr/>
      </dsp:nvSpPr>
      <dsp:spPr>
        <a:xfrm>
          <a:off x="4716797" y="1321176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742130" y="1346509"/>
        <a:ext cx="1626130" cy="814281"/>
      </dsp:txXfrm>
    </dsp:sp>
    <dsp:sp modelId="{B404C3E9-5A20-4C0C-9748-248352DD3A61}">
      <dsp:nvSpPr>
        <dsp:cNvPr id="0" name=""/>
        <dsp:cNvSpPr/>
      </dsp:nvSpPr>
      <dsp:spPr>
        <a:xfrm>
          <a:off x="4716797" y="2319192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ソフトの導入</a:t>
          </a:r>
          <a:endParaRPr lang="en-US" altLang="ja-JP" sz="16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742130" y="2344525"/>
        <a:ext cx="1626130" cy="814281"/>
      </dsp:txXfrm>
    </dsp:sp>
    <dsp:sp modelId="{5B72A646-E92D-45A6-AD1E-A81D9D8CC9E7}">
      <dsp:nvSpPr>
        <dsp:cNvPr id="0" name=""/>
        <dsp:cNvSpPr/>
      </dsp:nvSpPr>
      <dsp:spPr>
        <a:xfrm>
          <a:off x="4716797" y="3317209"/>
          <a:ext cx="1676796" cy="864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</a:t>
          </a:r>
          <a:br>
            <a:rPr lang="en-US" altLang="ja-JP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</a:br>
          <a:r>
            <a:rPr lang="ja-JP" altLang="en-US" sz="16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手順化</a:t>
          </a:r>
        </a:p>
      </dsp:txBody>
      <dsp:txXfrm>
        <a:off x="4742130" y="3342542"/>
        <a:ext cx="1626130" cy="814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9EBF3-BF41-4E95-A221-86F344733EF4}">
      <dsp:nvSpPr>
        <dsp:cNvPr id="0" name=""/>
        <dsp:cNvSpPr/>
      </dsp:nvSpPr>
      <dsp:spPr>
        <a:xfrm>
          <a:off x="22046" y="354585"/>
          <a:ext cx="7602183" cy="11071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7576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sz="2000" kern="1200" dirty="0"/>
        </a:p>
      </dsp:txBody>
      <dsp:txXfrm>
        <a:off x="22046" y="631377"/>
        <a:ext cx="7325391" cy="553583"/>
      </dsp:txXfrm>
    </dsp:sp>
    <dsp:sp modelId="{02D796EC-7D6F-44B2-ACFB-2BDFE7584E76}">
      <dsp:nvSpPr>
        <dsp:cNvPr id="0" name=""/>
        <dsp:cNvSpPr/>
      </dsp:nvSpPr>
      <dsp:spPr>
        <a:xfrm>
          <a:off x="22046" y="1208371"/>
          <a:ext cx="2341472" cy="2132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管理体制の明確化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セキュリティ意識の強化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r>
            <a:rPr lang="en-US" altLang="ja-JP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	</a:t>
          </a:r>
        </a:p>
      </dsp:txBody>
      <dsp:txXfrm>
        <a:off x="22046" y="1208371"/>
        <a:ext cx="2341472" cy="2132812"/>
      </dsp:txXfrm>
    </dsp:sp>
    <dsp:sp modelId="{839D7B83-29D1-4BA2-90B8-61CCCDF846E9}">
      <dsp:nvSpPr>
        <dsp:cNvPr id="0" name=""/>
        <dsp:cNvSpPr/>
      </dsp:nvSpPr>
      <dsp:spPr>
        <a:xfrm>
          <a:off x="2363518" y="723641"/>
          <a:ext cx="5260710" cy="11071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7576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sz="20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63518" y="1000433"/>
        <a:ext cx="4983918" cy="553583"/>
      </dsp:txXfrm>
    </dsp:sp>
    <dsp:sp modelId="{F19AD262-22B9-4F7D-B3A2-46C0BF330DE8}">
      <dsp:nvSpPr>
        <dsp:cNvPr id="0" name=""/>
        <dsp:cNvSpPr/>
      </dsp:nvSpPr>
      <dsp:spPr>
        <a:xfrm>
          <a:off x="2363518" y="1577427"/>
          <a:ext cx="2341472" cy="21328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建物や設備の管理体制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資産利用のルール化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業務遂行のルール化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363518" y="1577427"/>
        <a:ext cx="2341472" cy="2132812"/>
      </dsp:txXfrm>
    </dsp:sp>
    <dsp:sp modelId="{37488059-6313-400D-86A2-34C8243AEDF0}">
      <dsp:nvSpPr>
        <dsp:cNvPr id="0" name=""/>
        <dsp:cNvSpPr/>
      </dsp:nvSpPr>
      <dsp:spPr>
        <a:xfrm>
          <a:off x="4704991" y="1092697"/>
          <a:ext cx="2919238" cy="1107167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254000" bIns="17576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sz="20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4704991" y="1369489"/>
        <a:ext cx="2642446" cy="553583"/>
      </dsp:txXfrm>
    </dsp:sp>
    <dsp:sp modelId="{D48F1EBA-F5B9-4A86-854A-10853636FDBB}">
      <dsp:nvSpPr>
        <dsp:cNvPr id="0" name=""/>
        <dsp:cNvSpPr/>
      </dsp:nvSpPr>
      <dsp:spPr>
        <a:xfrm>
          <a:off x="4704991" y="1946482"/>
          <a:ext cx="2341472" cy="21015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ウィルス対策ソフトの導入</a:t>
          </a:r>
          <a:endParaRPr lang="en-US" altLang="ja-JP" sz="14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運用方法の手順化</a:t>
          </a:r>
        </a:p>
      </dsp:txBody>
      <dsp:txXfrm>
        <a:off x="4704991" y="1946482"/>
        <a:ext cx="2341472" cy="21015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CF8A8-91B9-454B-9799-154D0021676C}">
      <dsp:nvSpPr>
        <dsp:cNvPr id="0" name=""/>
        <dsp:cNvSpPr/>
      </dsp:nvSpPr>
      <dsp:spPr>
        <a:xfrm>
          <a:off x="1727167" y="0"/>
          <a:ext cx="2119121" cy="211944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C5341-68AA-4698-A3A6-7A52E4D8CE75}">
      <dsp:nvSpPr>
        <dsp:cNvPr id="0" name=""/>
        <dsp:cNvSpPr/>
      </dsp:nvSpPr>
      <dsp:spPr>
        <a:xfrm>
          <a:off x="3883660" y="631782"/>
          <a:ext cx="1965976" cy="847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管理体制の明確化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セキュリティ意識の強化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基本方針の策定</a:t>
          </a:r>
          <a:r>
            <a:rPr lang="en-US" altLang="ja-JP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	</a:t>
          </a:r>
        </a:p>
      </dsp:txBody>
      <dsp:txXfrm>
        <a:off x="3883660" y="631782"/>
        <a:ext cx="1965976" cy="847953"/>
      </dsp:txXfrm>
    </dsp:sp>
    <dsp:sp modelId="{F22DE3B5-89C1-4C96-B49C-8D8F1A48FC0E}">
      <dsp:nvSpPr>
        <dsp:cNvPr id="0" name=""/>
        <dsp:cNvSpPr/>
      </dsp:nvSpPr>
      <dsp:spPr>
        <a:xfrm>
          <a:off x="2195562" y="765183"/>
          <a:ext cx="1177554" cy="58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人的対策</a:t>
          </a:r>
          <a:endParaRPr kumimoji="1" lang="ja-JP" altLang="en-US" sz="1800" kern="1200" dirty="0"/>
        </a:p>
      </dsp:txBody>
      <dsp:txXfrm>
        <a:off x="2195562" y="765183"/>
        <a:ext cx="1177554" cy="588636"/>
      </dsp:txXfrm>
    </dsp:sp>
    <dsp:sp modelId="{15B919F7-7E0E-474E-A2ED-897F396AA4F1}">
      <dsp:nvSpPr>
        <dsp:cNvPr id="0" name=""/>
        <dsp:cNvSpPr/>
      </dsp:nvSpPr>
      <dsp:spPr>
        <a:xfrm>
          <a:off x="1138588" y="1217777"/>
          <a:ext cx="2119121" cy="211944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775D2-5C9A-41EC-B6F6-F00E18785527}">
      <dsp:nvSpPr>
        <dsp:cNvPr id="0" name=""/>
        <dsp:cNvSpPr/>
      </dsp:nvSpPr>
      <dsp:spPr>
        <a:xfrm>
          <a:off x="3294684" y="1856604"/>
          <a:ext cx="1965976" cy="847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建物や設備の管理体制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資産利用のルール化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業務遂行のルール化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3294684" y="1856604"/>
        <a:ext cx="1965976" cy="847953"/>
      </dsp:txXfrm>
    </dsp:sp>
    <dsp:sp modelId="{AFBAB187-C9D5-414E-9D57-E2770A3E2DCA}">
      <dsp:nvSpPr>
        <dsp:cNvPr id="0" name=""/>
        <dsp:cNvSpPr/>
      </dsp:nvSpPr>
      <dsp:spPr>
        <a:xfrm>
          <a:off x="1609371" y="1990005"/>
          <a:ext cx="1177554" cy="58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物理的対策</a:t>
          </a:r>
          <a:endParaRPr lang="en-US" altLang="ja-JP" sz="1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1609371" y="1990005"/>
        <a:ext cx="1177554" cy="588636"/>
      </dsp:txXfrm>
    </dsp:sp>
    <dsp:sp modelId="{2B09E683-6807-4716-9085-5450F5A7AFBB}">
      <dsp:nvSpPr>
        <dsp:cNvPr id="0" name=""/>
        <dsp:cNvSpPr/>
      </dsp:nvSpPr>
      <dsp:spPr>
        <a:xfrm>
          <a:off x="1877992" y="2581283"/>
          <a:ext cx="1820653" cy="18213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DEB13-92AF-456F-A167-3AD2A9A0C07F}">
      <dsp:nvSpPr>
        <dsp:cNvPr id="0" name=""/>
        <dsp:cNvSpPr/>
      </dsp:nvSpPr>
      <dsp:spPr>
        <a:xfrm>
          <a:off x="3883660" y="3080986"/>
          <a:ext cx="1965976" cy="847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ja-JP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ID</a:t>
          </a: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とパスワードの設定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ウィルス対策ソフトの導入</a:t>
          </a:r>
          <a:endParaRPr lang="en-US" altLang="ja-JP" sz="12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2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運用方法の手順化</a:t>
          </a:r>
        </a:p>
      </dsp:txBody>
      <dsp:txXfrm>
        <a:off x="3883660" y="3080986"/>
        <a:ext cx="1965976" cy="847953"/>
      </dsp:txXfrm>
    </dsp:sp>
    <dsp:sp modelId="{A95F4BE4-806A-436F-8894-A73DB2BCFA42}">
      <dsp:nvSpPr>
        <dsp:cNvPr id="0" name=""/>
        <dsp:cNvSpPr/>
      </dsp:nvSpPr>
      <dsp:spPr>
        <a:xfrm>
          <a:off x="2198348" y="3216588"/>
          <a:ext cx="1177554" cy="588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kern="1200" dirty="0">
              <a:latin typeface="メイリオ" panose="020B0604030504040204" pitchFamily="50" charset="-128"/>
              <a:ea typeface="メイリオ" panose="020B0604030504040204" pitchFamily="50" charset="-128"/>
            </a:rPr>
            <a:t>技術的対策</a:t>
          </a:r>
          <a:endParaRPr lang="en-US" altLang="ja-JP" sz="1800" kern="1200" dirty="0">
            <a:latin typeface="メイリオ" panose="020B0604030504040204" pitchFamily="50" charset="-128"/>
            <a:ea typeface="メイリオ" panose="020B0604030504040204" pitchFamily="50" charset="-128"/>
          </a:endParaRPr>
        </a:p>
      </dsp:txBody>
      <dsp:txXfrm>
        <a:off x="2198348" y="3216588"/>
        <a:ext cx="1177554" cy="5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746B188-ACC0-419F-851C-F6F686E634B3}"/>
              </a:ext>
            </a:extLst>
          </p:cNvPr>
          <p:cNvGrpSpPr/>
          <p:nvPr/>
        </p:nvGrpSpPr>
        <p:grpSpPr>
          <a:xfrm>
            <a:off x="0" y="0"/>
            <a:ext cx="9906000" cy="6345023"/>
            <a:chOff x="0" y="0"/>
            <a:chExt cx="9906000" cy="6345023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0CA751C-000C-44C9-ADA3-FE1A0B04534B}"/>
                </a:ext>
              </a:extLst>
            </p:cNvPr>
            <p:cNvSpPr/>
            <p:nvPr/>
          </p:nvSpPr>
          <p:spPr>
            <a:xfrm>
              <a:off x="0" y="0"/>
              <a:ext cx="9906000" cy="118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394145" y="1697597"/>
              <a:ext cx="5117711" cy="46474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人的対策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管理体制の明確化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セキュリティ意識の強化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基本方針の策定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1" algn="just"/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</a:p>
            <a:p>
              <a:pPr marL="342900" lvl="1" indent="-342900" algn="just">
                <a:buFont typeface="Wingdings" panose="05000000000000000000" pitchFamily="2" charset="2"/>
                <a:buChar char="l"/>
              </a:pP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物理的対策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建物や設備の管理体制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資産利用のルール化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業務遂行のルール化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1" algn="just"/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342900" indent="-342900" algn="just">
                <a:buFont typeface="Wingdings" panose="05000000000000000000" pitchFamily="2" charset="2"/>
                <a:buChar char="l"/>
              </a:pP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技術的対策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とパスワードの設定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ウィルス対策ソフトの導入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800100" lvl="1" indent="-342900" algn="just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運用方法の手順化</a:t>
              </a: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3009697" y="396548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資訊安全性策略</a:t>
              </a:r>
              <a:endPara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5DF18C9-1084-4F9D-8C38-1DC8395DED5D}"/>
              </a:ext>
            </a:extLst>
          </p:cNvPr>
          <p:cNvGrpSpPr/>
          <p:nvPr/>
        </p:nvGrpSpPr>
        <p:grpSpPr>
          <a:xfrm>
            <a:off x="1651000" y="454810"/>
            <a:ext cx="6604000" cy="5823179"/>
            <a:chOff x="1651000" y="454810"/>
            <a:chExt cx="6604000" cy="5823179"/>
          </a:xfrm>
        </p:grpSpPr>
        <p:sp>
          <p:nvSpPr>
            <p:cNvPr id="3" name="正方形/長方形 2"/>
            <p:cNvSpPr/>
            <p:nvPr/>
          </p:nvSpPr>
          <p:spPr>
            <a:xfrm>
              <a:off x="3424410" y="454810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資訊安全性策略</a:t>
              </a:r>
              <a:endPara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2940269" y="1008055"/>
              <a:ext cx="4025462" cy="0"/>
            </a:xfrm>
            <a:prstGeom prst="line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図表 6"/>
            <p:cNvGraphicFramePr/>
            <p:nvPr/>
          </p:nvGraphicFramePr>
          <p:xfrm>
            <a:off x="1651000" y="1875322"/>
            <a:ext cx="6604000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680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B642667-9B77-4BF6-BE33-67BDC25CCD40}"/>
              </a:ext>
            </a:extLst>
          </p:cNvPr>
          <p:cNvGrpSpPr/>
          <p:nvPr/>
        </p:nvGrpSpPr>
        <p:grpSpPr>
          <a:xfrm>
            <a:off x="1129862" y="454810"/>
            <a:ext cx="7646276" cy="5664951"/>
            <a:chOff x="1129862" y="454810"/>
            <a:chExt cx="7646276" cy="5664951"/>
          </a:xfrm>
        </p:grpSpPr>
        <p:graphicFrame>
          <p:nvGraphicFramePr>
            <p:cNvPr id="7" name="図表 6"/>
            <p:cNvGraphicFramePr/>
            <p:nvPr/>
          </p:nvGraphicFramePr>
          <p:xfrm>
            <a:off x="1129862" y="1717094"/>
            <a:ext cx="7646276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D2A4A20-1C2D-4453-9378-6C95C3869E09}"/>
                </a:ext>
              </a:extLst>
            </p:cNvPr>
            <p:cNvSpPr/>
            <p:nvPr/>
          </p:nvSpPr>
          <p:spPr>
            <a:xfrm>
              <a:off x="3424410" y="454810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資訊安全性策略</a:t>
              </a:r>
              <a:endPara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C889EE2F-2B67-4A4D-8264-335FC6C1D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40269" y="1008055"/>
              <a:ext cx="4025462" cy="0"/>
            </a:xfrm>
            <a:prstGeom prst="line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21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39CA788-D4C7-4BCB-A739-6DDBBF9A9CC4}"/>
              </a:ext>
            </a:extLst>
          </p:cNvPr>
          <p:cNvGrpSpPr/>
          <p:nvPr/>
        </p:nvGrpSpPr>
        <p:grpSpPr>
          <a:xfrm>
            <a:off x="1651000" y="454810"/>
            <a:ext cx="6604000" cy="5507296"/>
            <a:chOff x="1651000" y="454810"/>
            <a:chExt cx="6604000" cy="5507296"/>
          </a:xfrm>
        </p:grpSpPr>
        <p:graphicFrame>
          <p:nvGraphicFramePr>
            <p:cNvPr id="7" name="図表 6"/>
            <p:cNvGraphicFramePr/>
            <p:nvPr/>
          </p:nvGraphicFramePr>
          <p:xfrm>
            <a:off x="1651000" y="1559439"/>
            <a:ext cx="6604000" cy="4402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302E64D-1789-4F58-9D21-E65AEF45ADBC}"/>
                </a:ext>
              </a:extLst>
            </p:cNvPr>
            <p:cNvSpPr/>
            <p:nvPr/>
          </p:nvSpPr>
          <p:spPr>
            <a:xfrm>
              <a:off x="3424410" y="454810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>
                  <a:latin typeface="メイリオ" panose="020B0604030504040204" pitchFamily="50" charset="-128"/>
                  <a:ea typeface="メイリオ" panose="020B0604030504040204" pitchFamily="50" charset="-128"/>
                </a:rPr>
                <a:t>資訊安全性策略</a:t>
              </a:r>
              <a:endPara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20FA6CB7-40F5-4969-9392-ED6A16D9E0C9}"/>
                </a:ext>
              </a:extLst>
            </p:cNvPr>
            <p:cNvCxnSpPr>
              <a:cxnSpLocks/>
            </p:cNvCxnSpPr>
            <p:nvPr/>
          </p:nvCxnSpPr>
          <p:spPr>
            <a:xfrm>
              <a:off x="2940269" y="1008055"/>
              <a:ext cx="4025462" cy="0"/>
            </a:xfrm>
            <a:prstGeom prst="line">
              <a:avLst/>
            </a:prstGeom>
            <a:ln w="63500" cmpd="sng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87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322</Words>
  <Application>Microsoft Office PowerPoint</Application>
  <PresentationFormat>A4 紙張 (210x297 公釐)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2022-04-20T03:13:42Z</dcterms:modified>
</cp:coreProperties>
</file>