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9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F148874-E9AF-4109-90FF-6A7283EEAC02}"/>
              </a:ext>
            </a:extLst>
          </p:cNvPr>
          <p:cNvGrpSpPr/>
          <p:nvPr/>
        </p:nvGrpSpPr>
        <p:grpSpPr>
          <a:xfrm>
            <a:off x="1443000" y="564576"/>
            <a:ext cx="7020000" cy="5548203"/>
            <a:chOff x="1443000" y="564576"/>
            <a:chExt cx="7020000" cy="5548203"/>
          </a:xfrm>
        </p:grpSpPr>
        <p:sp>
          <p:nvSpPr>
            <p:cNvPr id="3" name="正方形/長方形 2"/>
            <p:cNvSpPr/>
            <p:nvPr/>
          </p:nvSpPr>
          <p:spPr>
            <a:xfrm>
              <a:off x="3629586" y="564576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提供罐頭菜單</a:t>
              </a:r>
              <a:endPara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443000" y="1695878"/>
              <a:ext cx="7020000" cy="14322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443000" y="3772779"/>
              <a:ext cx="2340000" cy="23400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123000" y="3772779"/>
              <a:ext cx="2340000" cy="23400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783000" y="3772779"/>
              <a:ext cx="2340000" cy="23400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89094" y="1811858"/>
              <a:ext cx="572781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保存食としての役割しかなかった缶詰は、付加価値を高めることで新しい食材、料理法として料理メニューに追加できます。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619755" y="4281059"/>
              <a:ext cx="198649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美味しさの追求、食べ方の工夫、商品としての演出を付加します。</a:t>
              </a: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959755" y="4281058"/>
              <a:ext cx="198649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食べ方の工夫を凝らすことで娯楽性や意外性を訴求します。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299755" y="4281058"/>
              <a:ext cx="198649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保存食、安価、携帯性、おつまみ等としての価値を見直します。</a:t>
              </a:r>
            </a:p>
          </p:txBody>
        </p:sp>
        <p:cxnSp>
          <p:nvCxnSpPr>
            <p:cNvPr id="18" name="カギ線コネクタ 17"/>
            <p:cNvCxnSpPr>
              <a:stCxn id="12" idx="2"/>
              <a:endCxn id="13" idx="0"/>
            </p:cNvCxnSpPr>
            <p:nvPr/>
          </p:nvCxnSpPr>
          <p:spPr>
            <a:xfrm rot="5400000">
              <a:off x="3460694" y="2280473"/>
              <a:ext cx="644612" cy="234000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カギ線コネクタ 20"/>
            <p:cNvCxnSpPr>
              <a:stCxn id="12" idx="2"/>
              <a:endCxn id="14" idx="0"/>
            </p:cNvCxnSpPr>
            <p:nvPr/>
          </p:nvCxnSpPr>
          <p:spPr>
            <a:xfrm rot="16200000" flipH="1">
              <a:off x="5800694" y="2280473"/>
              <a:ext cx="644612" cy="234000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線コネクタ 10"/>
            <p:cNvCxnSpPr>
              <a:stCxn id="12" idx="2"/>
              <a:endCxn id="15" idx="0"/>
            </p:cNvCxnSpPr>
            <p:nvPr/>
          </p:nvCxnSpPr>
          <p:spPr>
            <a:xfrm>
              <a:off x="4953000" y="3128167"/>
              <a:ext cx="0" cy="644612"/>
            </a:xfrm>
            <a:prstGeom prst="lin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17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C03A11-64FF-4326-B80C-F0E0B10F2EDA}"/>
              </a:ext>
            </a:extLst>
          </p:cNvPr>
          <p:cNvGrpSpPr/>
          <p:nvPr/>
        </p:nvGrpSpPr>
        <p:grpSpPr>
          <a:xfrm>
            <a:off x="1443000" y="564576"/>
            <a:ext cx="7020000" cy="5773506"/>
            <a:chOff x="1443000" y="564576"/>
            <a:chExt cx="7020000" cy="5773506"/>
          </a:xfrm>
        </p:grpSpPr>
        <p:sp>
          <p:nvSpPr>
            <p:cNvPr id="12" name="正方形/長方形 11"/>
            <p:cNvSpPr/>
            <p:nvPr/>
          </p:nvSpPr>
          <p:spPr>
            <a:xfrm>
              <a:off x="1443000" y="2104113"/>
              <a:ext cx="7020000" cy="819279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443000" y="4206853"/>
              <a:ext cx="2232000" cy="2131229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231000" y="4206853"/>
              <a:ext cx="2232000" cy="2131229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837000" y="4206853"/>
              <a:ext cx="2232000" cy="2131229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959621" y="2237549"/>
              <a:ext cx="59867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保存食としての役割しかなかった缶詰は、付加価値を高めることで新しい食材、料理法として料理メニューに追加できます。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71202" y="4638781"/>
              <a:ext cx="198649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美味しさの追求、食べ方の工夫、商品としての演出を付加します。</a:t>
              </a: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959755" y="4638781"/>
              <a:ext cx="198649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食べ方の工夫を凝らすことで娯楽性や意外性を訴求します。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353755" y="4638781"/>
              <a:ext cx="198649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保存食、安価、携帯性、おつまみ等としての価値を見直します。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43000" y="1420113"/>
              <a:ext cx="7020000" cy="68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089094" y="1585532"/>
              <a:ext cx="57278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3</a:t>
              </a:r>
              <a:r>
                <a:rPr lang="ja-JP" altLang="en-US" sz="2400" dirty="0" err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つの</a:t>
              </a:r>
              <a:r>
                <a:rPr lang="ja-JP" altLang="en-US" sz="2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アプローチ</a:t>
              </a: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43000" y="3677677"/>
              <a:ext cx="2232000" cy="529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697225" y="3773782"/>
              <a:ext cx="17235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サプライズ感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837000" y="3677677"/>
              <a:ext cx="2232000" cy="529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091227" y="3773782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斬新な調理法</a:t>
              </a: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231000" y="3677677"/>
              <a:ext cx="2232000" cy="529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613468" y="3773782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価値再発見</a:t>
              </a:r>
            </a:p>
          </p:txBody>
        </p:sp>
        <p:cxnSp>
          <p:nvCxnSpPr>
            <p:cNvPr id="4" name="カギ線コネクタ 3"/>
            <p:cNvCxnSpPr>
              <a:stCxn id="12" idx="2"/>
              <a:endCxn id="23" idx="0"/>
            </p:cNvCxnSpPr>
            <p:nvPr/>
          </p:nvCxnSpPr>
          <p:spPr>
            <a:xfrm rot="5400000">
              <a:off x="3378858" y="2103534"/>
              <a:ext cx="754285" cy="23940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線コネクタ 6"/>
            <p:cNvCxnSpPr>
              <a:stCxn id="12" idx="2"/>
              <a:endCxn id="25" idx="0"/>
            </p:cNvCxnSpPr>
            <p:nvPr/>
          </p:nvCxnSpPr>
          <p:spPr>
            <a:xfrm>
              <a:off x="4953000" y="2923392"/>
              <a:ext cx="0" cy="754285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カギ線コネクタ 28"/>
            <p:cNvCxnSpPr>
              <a:stCxn id="12" idx="2"/>
              <a:endCxn id="27" idx="0"/>
            </p:cNvCxnSpPr>
            <p:nvPr/>
          </p:nvCxnSpPr>
          <p:spPr>
            <a:xfrm rot="16200000" flipH="1">
              <a:off x="5772858" y="2103534"/>
              <a:ext cx="754285" cy="23940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2FB9DB3-5524-4546-B739-C000764BF5F4}"/>
                </a:ext>
              </a:extLst>
            </p:cNvPr>
            <p:cNvSpPr/>
            <p:nvPr/>
          </p:nvSpPr>
          <p:spPr>
            <a:xfrm>
              <a:off x="3629586" y="564576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提供罐頭菜單</a:t>
              </a:r>
              <a:endPara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57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286</Words>
  <Application>Microsoft Office PowerPoint</Application>
  <PresentationFormat>A4 紙張 (210x297 公釐)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2022-04-20T03:13:22Z</dcterms:modified>
</cp:coreProperties>
</file>