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90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8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93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99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6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2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6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3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4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0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CD4A731-F924-424D-B801-80BCFFBAF48E}"/>
              </a:ext>
            </a:extLst>
          </p:cNvPr>
          <p:cNvGrpSpPr/>
          <p:nvPr/>
        </p:nvGrpSpPr>
        <p:grpSpPr>
          <a:xfrm>
            <a:off x="0" y="0"/>
            <a:ext cx="9906000" cy="6237041"/>
            <a:chOff x="0" y="0"/>
            <a:chExt cx="9906000" cy="6237041"/>
          </a:xfrm>
        </p:grpSpPr>
        <p:sp>
          <p:nvSpPr>
            <p:cNvPr id="3" name="角丸四角形 2"/>
            <p:cNvSpPr/>
            <p:nvPr/>
          </p:nvSpPr>
          <p:spPr>
            <a:xfrm>
              <a:off x="1836455" y="2009922"/>
              <a:ext cx="2284762" cy="7047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3810619" y="3533739"/>
              <a:ext cx="2284762" cy="70475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/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1836455" y="5191584"/>
              <a:ext cx="2284762" cy="7047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836455" y="5953782"/>
              <a:ext cx="22847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購入者希望の書籍</a:t>
              </a:r>
              <a:r>
                <a:rPr lang="en-US" altLang="ja-JP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10</a:t>
              </a: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冊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5784782" y="5191584"/>
              <a:ext cx="2284762" cy="7047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784782" y="5960042"/>
              <a:ext cx="22847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購入者の誕生月の花</a:t>
              </a: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5784782" y="2009922"/>
              <a:ext cx="2284762" cy="7047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979626" y="2088661"/>
              <a:ext cx="189507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>
                  <a:latin typeface="Segoe UI" panose="020B0502040204020203" pitchFamily="34" charset="0"/>
                  <a:cs typeface="Segoe UI" panose="020B0502040204020203" pitchFamily="34" charset="0"/>
                </a:rPr>
                <a:t>3</a:t>
              </a:r>
              <a:r>
                <a:rPr lang="ja-JP" alt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年後のジブン</a:t>
              </a:r>
              <a:br>
                <a:rPr lang="en-US" altLang="ja-JP" sz="1200" dirty="0"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altLang="ja-JP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Happy Birthday</a:t>
              </a:r>
              <a:endParaRPr lang="ja-JP" altLang="en-US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424838" y="2146250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購入者</a:t>
              </a: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424838" y="5327268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400" dirty="0">
                  <a:latin typeface="Segoe UI" panose="020B0502040204020203" pitchFamily="34" charset="0"/>
                  <a:cs typeface="Segoe UI" panose="020B0502040204020203" pitchFamily="34" charset="0"/>
                </a:rPr>
                <a:t>出版社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5885852" y="5358045"/>
              <a:ext cx="20826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000" spc="-150" dirty="0">
                  <a:latin typeface="Segoe UI" panose="020B0502040204020203" pitchFamily="34" charset="0"/>
                  <a:cs typeface="Segoe UI" panose="020B0502040204020203" pitchFamily="34" charset="0"/>
                </a:rPr>
                <a:t>フラワーショップ</a:t>
              </a: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6547229" y="3035076"/>
              <a:ext cx="1284702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セット発送</a:t>
              </a:r>
            </a:p>
          </p:txBody>
        </p:sp>
        <p:cxnSp>
          <p:nvCxnSpPr>
            <p:cNvPr id="35" name="直線コネクタ 34"/>
            <p:cNvCxnSpPr>
              <a:stCxn id="3" idx="3"/>
              <a:endCxn id="12" idx="1"/>
            </p:cNvCxnSpPr>
            <p:nvPr/>
          </p:nvCxnSpPr>
          <p:spPr>
            <a:xfrm>
              <a:off x="4121217" y="2362297"/>
              <a:ext cx="1663565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3086246" y="2759590"/>
              <a:ext cx="1053594" cy="714514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V="1">
              <a:off x="5721683" y="2759590"/>
              <a:ext cx="1082754" cy="73683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正方形/長方形 53"/>
            <p:cNvSpPr/>
            <p:nvPr/>
          </p:nvSpPr>
          <p:spPr>
            <a:xfrm>
              <a:off x="1690674" y="2966499"/>
              <a:ext cx="149191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サービス注文</a:t>
              </a: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552889" y="3662755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当社</a:t>
              </a:r>
            </a:p>
          </p:txBody>
        </p:sp>
        <p:cxnSp>
          <p:nvCxnSpPr>
            <p:cNvPr id="99" name="直線コネクタ 98"/>
            <p:cNvCxnSpPr/>
            <p:nvPr/>
          </p:nvCxnSpPr>
          <p:spPr>
            <a:xfrm flipH="1" flipV="1">
              <a:off x="5721683" y="4298124"/>
              <a:ext cx="1082754" cy="85614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>
              <a:off x="5263079" y="4321349"/>
              <a:ext cx="1053594" cy="848873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/>
            <p:cNvSpPr/>
            <p:nvPr/>
          </p:nvSpPr>
          <p:spPr>
            <a:xfrm>
              <a:off x="4170937" y="4720708"/>
              <a:ext cx="66307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注文</a:t>
              </a:r>
            </a:p>
          </p:txBody>
        </p:sp>
        <p:cxnSp>
          <p:nvCxnSpPr>
            <p:cNvPr id="103" name="直線コネクタ 102"/>
            <p:cNvCxnSpPr/>
            <p:nvPr/>
          </p:nvCxnSpPr>
          <p:spPr>
            <a:xfrm flipH="1">
              <a:off x="3544850" y="4298124"/>
              <a:ext cx="1082754" cy="85614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V="1">
              <a:off x="3086246" y="4321349"/>
              <a:ext cx="1053594" cy="848873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正方形/長方形 104"/>
            <p:cNvSpPr/>
            <p:nvPr/>
          </p:nvSpPr>
          <p:spPr>
            <a:xfrm>
              <a:off x="2808640" y="4449195"/>
              <a:ext cx="66307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発送</a:t>
              </a: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6236415" y="3732225"/>
              <a:ext cx="1906330" cy="3077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保管・管理・決済</a:t>
              </a: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5029472" y="4720708"/>
              <a:ext cx="66307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注文</a:t>
              </a: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6406086" y="4449195"/>
              <a:ext cx="66307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発送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3955ECB7-1093-41D7-A43D-F2C86D32C9F0}"/>
                </a:ext>
              </a:extLst>
            </p:cNvPr>
            <p:cNvSpPr/>
            <p:nvPr/>
          </p:nvSpPr>
          <p:spPr>
            <a:xfrm>
              <a:off x="0" y="0"/>
              <a:ext cx="9906000" cy="97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DD6FF6A6-691B-4F21-A7B1-2A72417AE2CD}"/>
                </a:ext>
              </a:extLst>
            </p:cNvPr>
            <p:cNvSpPr/>
            <p:nvPr/>
          </p:nvSpPr>
          <p:spPr>
            <a:xfrm>
              <a:off x="6626862" y="401395"/>
              <a:ext cx="244650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3</a:t>
              </a:r>
              <a:r>
                <a:rPr lang="ja-JP" altLang="en-US" sz="11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年後にとどけ</a:t>
              </a:r>
              <a:r>
                <a:rPr lang="ja-JP" altLang="en-US" sz="1100" spc="-15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「ミライ・プレゼンツ」</a:t>
              </a:r>
              <a:endParaRPr lang="en-US" altLang="ja-JP" sz="1100" spc="-150" dirty="0"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A0E1762B-8957-4FB9-9A6A-3121BF046439}"/>
                </a:ext>
              </a:extLst>
            </p:cNvPr>
            <p:cNvSpPr/>
            <p:nvPr/>
          </p:nvSpPr>
          <p:spPr>
            <a:xfrm>
              <a:off x="6563848" y="365608"/>
              <a:ext cx="2572532" cy="303844"/>
            </a:xfrm>
            <a:prstGeom prst="roundRect">
              <a:avLst>
                <a:gd name="adj" fmla="val 4791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7D35AF43-F409-4581-8C90-2F74C5095764}"/>
                </a:ext>
              </a:extLst>
            </p:cNvPr>
            <p:cNvSpPr/>
            <p:nvPr/>
          </p:nvSpPr>
          <p:spPr>
            <a:xfrm>
              <a:off x="2093618" y="255919"/>
              <a:ext cx="21771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４</a:t>
              </a:r>
              <a:r>
                <a:rPr lang="en-US" altLang="ja-JP" sz="2800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. </a:t>
              </a:r>
              <a:r>
                <a:rPr lang="zh-TW" altLang="en-US" sz="2800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服務機制</a:t>
              </a:r>
              <a:endParaRPr lang="ja-JP" alt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200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13522EF-EC49-4A72-8E6F-462C4F623096}"/>
              </a:ext>
            </a:extLst>
          </p:cNvPr>
          <p:cNvGrpSpPr/>
          <p:nvPr/>
        </p:nvGrpSpPr>
        <p:grpSpPr>
          <a:xfrm>
            <a:off x="1" y="-1"/>
            <a:ext cx="9906000" cy="6237041"/>
            <a:chOff x="1" y="-1"/>
            <a:chExt cx="9906000" cy="6237041"/>
          </a:xfrm>
        </p:grpSpPr>
        <p:sp>
          <p:nvSpPr>
            <p:cNvPr id="149" name="正方形/長方形 148"/>
            <p:cNvSpPr/>
            <p:nvPr/>
          </p:nvSpPr>
          <p:spPr>
            <a:xfrm>
              <a:off x="1" y="-1"/>
              <a:ext cx="9906000" cy="972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093618" y="255919"/>
              <a:ext cx="21771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800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４</a:t>
              </a:r>
              <a:r>
                <a:rPr lang="en-US" altLang="ja-JP" sz="2800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. </a:t>
              </a:r>
              <a:r>
                <a:rPr lang="zh-TW" altLang="en-US" sz="2800" b="1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服務機制</a:t>
              </a:r>
              <a:endParaRPr lang="ja-JP" altLang="en-US" sz="2800" b="1" dirty="0"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" name="角丸四角形 2"/>
            <p:cNvSpPr/>
            <p:nvPr/>
          </p:nvSpPr>
          <p:spPr>
            <a:xfrm>
              <a:off x="1836456" y="2009921"/>
              <a:ext cx="2284762" cy="7047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3810620" y="3533738"/>
              <a:ext cx="2284762" cy="70475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/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1836456" y="5191583"/>
              <a:ext cx="2284762" cy="7047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836456" y="5953781"/>
              <a:ext cx="22847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購入者希望の書籍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10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冊</a:t>
              </a:r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5784783" y="5191583"/>
              <a:ext cx="2284762" cy="7047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784783" y="5960041"/>
              <a:ext cx="22847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購入者の誕生月の花</a:t>
              </a:r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5784783" y="2009921"/>
              <a:ext cx="2284762" cy="70475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979627" y="2089252"/>
              <a:ext cx="189507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3</a:t>
              </a:r>
              <a:r>
                <a:rPr lang="ja-JP" altLang="en-US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年後のジブン</a:t>
              </a:r>
              <a:br>
                <a:rPr lang="en-US" altLang="ja-JP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</a:b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Happy Birthday</a:t>
              </a:r>
              <a:endParaRPr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2424839" y="2146249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購入者</a:t>
              </a:r>
            </a:p>
          </p:txBody>
        </p:sp>
        <p:sp>
          <p:nvSpPr>
            <p:cNvPr id="17" name="正方形/長方形 16"/>
            <p:cNvSpPr/>
            <p:nvPr/>
          </p:nvSpPr>
          <p:spPr>
            <a:xfrm>
              <a:off x="2424839" y="5327267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出版社</a:t>
              </a:r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5885853" y="5358044"/>
              <a:ext cx="208262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000" spc="-15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フラワーショップ</a:t>
              </a: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6383124" y="3098467"/>
              <a:ext cx="126188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❼セット発送</a:t>
              </a:r>
            </a:p>
          </p:txBody>
        </p:sp>
        <p:cxnSp>
          <p:nvCxnSpPr>
            <p:cNvPr id="35" name="直線コネクタ 34"/>
            <p:cNvCxnSpPr>
              <a:stCxn id="3" idx="3"/>
              <a:endCxn id="12" idx="1"/>
            </p:cNvCxnSpPr>
            <p:nvPr/>
          </p:nvCxnSpPr>
          <p:spPr>
            <a:xfrm>
              <a:off x="4121218" y="2362296"/>
              <a:ext cx="1663565" cy="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/>
            <p:cNvCxnSpPr/>
            <p:nvPr/>
          </p:nvCxnSpPr>
          <p:spPr>
            <a:xfrm>
              <a:off x="3086247" y="2759589"/>
              <a:ext cx="1053594" cy="714514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/>
            <p:cNvCxnSpPr/>
            <p:nvPr/>
          </p:nvCxnSpPr>
          <p:spPr>
            <a:xfrm flipV="1">
              <a:off x="5721684" y="2759589"/>
              <a:ext cx="1082754" cy="73683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正方形/長方形 53"/>
            <p:cNvSpPr/>
            <p:nvPr/>
          </p:nvSpPr>
          <p:spPr>
            <a:xfrm>
              <a:off x="1950835" y="2966498"/>
              <a:ext cx="144142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❶サービス注文</a:t>
              </a: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4552890" y="3662754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2400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当社</a:t>
              </a:r>
            </a:p>
          </p:txBody>
        </p:sp>
        <p:cxnSp>
          <p:nvCxnSpPr>
            <p:cNvPr id="99" name="直線コネクタ 98"/>
            <p:cNvCxnSpPr/>
            <p:nvPr/>
          </p:nvCxnSpPr>
          <p:spPr>
            <a:xfrm flipH="1" flipV="1">
              <a:off x="5721684" y="4298123"/>
              <a:ext cx="1082754" cy="85614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>
              <a:off x="5263080" y="4321348"/>
              <a:ext cx="1053594" cy="848873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/>
            <p:cNvSpPr/>
            <p:nvPr/>
          </p:nvSpPr>
          <p:spPr>
            <a:xfrm>
              <a:off x="4140837" y="4720707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❷注文</a:t>
              </a:r>
            </a:p>
          </p:txBody>
        </p:sp>
        <p:cxnSp>
          <p:nvCxnSpPr>
            <p:cNvPr id="103" name="直線コネクタ 102"/>
            <p:cNvCxnSpPr/>
            <p:nvPr/>
          </p:nvCxnSpPr>
          <p:spPr>
            <a:xfrm flipH="1">
              <a:off x="3544851" y="4298123"/>
              <a:ext cx="1082754" cy="856140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コネクタ 103"/>
            <p:cNvCxnSpPr/>
            <p:nvPr/>
          </p:nvCxnSpPr>
          <p:spPr>
            <a:xfrm flipV="1">
              <a:off x="3086247" y="4321348"/>
              <a:ext cx="1053594" cy="848873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正方形/長方形 104"/>
            <p:cNvSpPr/>
            <p:nvPr/>
          </p:nvSpPr>
          <p:spPr>
            <a:xfrm>
              <a:off x="2820580" y="4449194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❸発送</a:t>
              </a:r>
            </a:p>
          </p:txBody>
        </p:sp>
        <p:sp>
          <p:nvSpPr>
            <p:cNvPr id="114" name="正方形/長方形 113"/>
            <p:cNvSpPr/>
            <p:nvPr/>
          </p:nvSpPr>
          <p:spPr>
            <a:xfrm>
              <a:off x="6135954" y="3745122"/>
              <a:ext cx="1800494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❻保管・管理・決済</a:t>
              </a:r>
            </a:p>
          </p:txBody>
        </p:sp>
        <p:sp>
          <p:nvSpPr>
            <p:cNvPr id="115" name="正方形/長方形 114"/>
            <p:cNvSpPr/>
            <p:nvPr/>
          </p:nvSpPr>
          <p:spPr>
            <a:xfrm>
              <a:off x="4999372" y="4720707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❹注文</a:t>
              </a:r>
            </a:p>
          </p:txBody>
        </p:sp>
        <p:sp>
          <p:nvSpPr>
            <p:cNvPr id="116" name="正方形/長方形 115"/>
            <p:cNvSpPr/>
            <p:nvPr/>
          </p:nvSpPr>
          <p:spPr>
            <a:xfrm>
              <a:off x="6312926" y="4449194"/>
              <a:ext cx="72327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❺発送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30F587A-D343-4EE7-8BA6-0F122CAE4B73}"/>
                </a:ext>
              </a:extLst>
            </p:cNvPr>
            <p:cNvSpPr/>
            <p:nvPr/>
          </p:nvSpPr>
          <p:spPr>
            <a:xfrm>
              <a:off x="6626862" y="401395"/>
              <a:ext cx="244650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ja-JP" sz="11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3</a:t>
              </a:r>
              <a:r>
                <a:rPr lang="ja-JP" altLang="en-US" sz="11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年後にとどけ</a:t>
              </a:r>
              <a:r>
                <a:rPr lang="ja-JP" altLang="en-US" sz="1100" spc="-15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「ミライ・プレゼンツ」</a:t>
              </a:r>
              <a:endParaRPr lang="en-US" altLang="ja-JP" sz="1100" spc="-150" dirty="0"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4" name="四角形: 角を丸くする 33">
              <a:extLst>
                <a:ext uri="{FF2B5EF4-FFF2-40B4-BE49-F238E27FC236}">
                  <a16:creationId xmlns:a16="http://schemas.microsoft.com/office/drawing/2014/main" id="{B24868C4-B345-42D2-8C3E-2DEE4DF5A9A5}"/>
                </a:ext>
              </a:extLst>
            </p:cNvPr>
            <p:cNvSpPr/>
            <p:nvPr/>
          </p:nvSpPr>
          <p:spPr>
            <a:xfrm>
              <a:off x="6563848" y="365608"/>
              <a:ext cx="2572532" cy="303844"/>
            </a:xfrm>
            <a:prstGeom prst="roundRect">
              <a:avLst>
                <a:gd name="adj" fmla="val 4791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42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147</Words>
  <Application>Microsoft Office PowerPoint</Application>
  <PresentationFormat>A4 紙張 (210x297 公釐)</PresentationFormat>
  <Paragraphs>32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游ゴシック</vt:lpstr>
      <vt:lpstr>Arial</vt:lpstr>
      <vt:lpstr>Calibri</vt:lpstr>
      <vt:lpstr>Calibri Light</vt:lpstr>
      <vt:lpstr>Segoe UI</vt:lpstr>
      <vt:lpstr>Office テーマ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2022-04-20T03:10:03Z</dcterms:modified>
</cp:coreProperties>
</file>