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8" r:id="rId2"/>
    <p:sldId id="260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698670D-3D48-4932-A923-69B3530A5CFB}"/>
              </a:ext>
            </a:extLst>
          </p:cNvPr>
          <p:cNvGrpSpPr/>
          <p:nvPr/>
        </p:nvGrpSpPr>
        <p:grpSpPr>
          <a:xfrm>
            <a:off x="-203012" y="-411249"/>
            <a:ext cx="10109012" cy="7680498"/>
            <a:chOff x="-203012" y="-411249"/>
            <a:chExt cx="10109012" cy="7680498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00"/>
            <a:stretch/>
          </p:blipFill>
          <p:spPr>
            <a:xfrm>
              <a:off x="-203012" y="-411249"/>
              <a:ext cx="10109012" cy="7680498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7228" b="62712" l="35223" r="6468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5" t="34008" r="42512" b="34008"/>
            <a:stretch/>
          </p:blipFill>
          <p:spPr>
            <a:xfrm>
              <a:off x="2467966" y="2154621"/>
              <a:ext cx="3346220" cy="2548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45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D58B36F-90D2-4596-AC3F-CEAB5AC9C13B}"/>
              </a:ext>
            </a:extLst>
          </p:cNvPr>
          <p:cNvGrpSpPr/>
          <p:nvPr/>
        </p:nvGrpSpPr>
        <p:grpSpPr>
          <a:xfrm>
            <a:off x="1317000" y="2298312"/>
            <a:ext cx="7272000" cy="2261376"/>
            <a:chOff x="1317000" y="2298312"/>
            <a:chExt cx="7272000" cy="2261376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1387473" y="2298312"/>
              <a:ext cx="7131054" cy="1292614"/>
            </a:xfrm>
            <a:prstGeom prst="rect">
              <a:avLst/>
            </a:prstGeom>
            <a:noFill/>
          </p:spPr>
          <p:txBody>
            <a:bodyPr wrap="square" rtlCol="0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kumimoji="1" lang="ja-JP" altLang="en-US" sz="60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日本企業</a:t>
              </a:r>
              <a:r>
                <a:rPr kumimoji="1" lang="ja-JP" altLang="en-US" sz="6000" dirty="0">
                  <a:solidFill>
                    <a:srgbClr val="FF0000"/>
                  </a:solidFill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再</a:t>
              </a:r>
              <a:r>
                <a:rPr kumimoji="1" lang="ja-JP" altLang="en-US" sz="6000" dirty="0">
                  <a:latin typeface="游明朝 Demibold" panose="02020600000000000000" pitchFamily="18" charset="-128"/>
                  <a:ea typeface="游明朝 Demibold" panose="02020600000000000000" pitchFamily="18" charset="-128"/>
                </a:rPr>
                <a:t>生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089153" y="3913357"/>
              <a:ext cx="3727694" cy="646331"/>
            </a:xfrm>
            <a:prstGeom prst="rect">
              <a:avLst/>
            </a:prstGeom>
          </p:spPr>
          <p:txBody>
            <a:bodyPr wrap="squar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en-US" altLang="ja-JP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 up again</a:t>
              </a:r>
              <a:endParaRPr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1317000" y="3752142"/>
              <a:ext cx="72720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50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6</Words>
  <Application>Microsoft Office PowerPoint</Application>
  <PresentationFormat>A4 210 x 297 mm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游明朝 Demibold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2021-08-02T07:41:55Z</dcterms:modified>
</cp:coreProperties>
</file>