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586"/>
  </p:normalViewPr>
  <p:slideViewPr>
    <p:cSldViewPr snapToGrid="0" snapToObjects="1">
      <p:cViewPr>
        <p:scale>
          <a:sx n="99" d="100"/>
          <a:sy n="99" d="100"/>
        </p:scale>
        <p:origin x="2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A49E-CC63-8949-86D7-D348C0C116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A97F-9E1F-7C46-9B55-712D91A1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27703" y="4443787"/>
            <a:ext cx="1087343" cy="1266151"/>
            <a:chOff x="2576734" y="4487329"/>
            <a:chExt cx="1087343" cy="1266151"/>
          </a:xfrm>
        </p:grpSpPr>
        <p:sp>
          <p:nvSpPr>
            <p:cNvPr id="6" name="Left-Up Arrow 5"/>
            <p:cNvSpPr/>
            <p:nvPr/>
          </p:nvSpPr>
          <p:spPr>
            <a:xfrm rot="5400000">
              <a:off x="2605549" y="4883485"/>
              <a:ext cx="776748" cy="766916"/>
            </a:xfrm>
            <a:prstGeom prst="leftUpArrow">
              <a:avLst>
                <a:gd name="adj1" fmla="val 0"/>
                <a:gd name="adj2" fmla="val 6410"/>
                <a:gd name="adj3" fmla="val 147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61182" y="5111750"/>
              <a:ext cx="574143" cy="487443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76734" y="4487329"/>
              <a:ext cx="265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/>
                <a:t>j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96424" y="4833156"/>
              <a:ext cx="265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8118" y="5414926"/>
              <a:ext cx="265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k</a:t>
              </a:r>
              <a:endParaRPr lang="en-US" sz="16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31920" y="914399"/>
            <a:ext cx="4682620" cy="4352544"/>
            <a:chOff x="3931920" y="914399"/>
            <a:chExt cx="4682620" cy="4352544"/>
          </a:xfrm>
        </p:grpSpPr>
        <p:sp>
          <p:nvSpPr>
            <p:cNvPr id="4" name="Cube 3"/>
            <p:cNvSpPr>
              <a:spLocks/>
            </p:cNvSpPr>
            <p:nvPr/>
          </p:nvSpPr>
          <p:spPr>
            <a:xfrm>
              <a:off x="3931920" y="914399"/>
              <a:ext cx="4349932" cy="435254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31920" y="2006825"/>
              <a:ext cx="3245715" cy="326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5904" y="2960326"/>
              <a:ext cx="1357746" cy="1353116"/>
            </a:xfrm>
            <a:prstGeom prst="rect">
              <a:avLst/>
            </a:prstGeom>
            <a:solidFill>
              <a:srgbClr val="4472C4">
                <a:alpha val="3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 rot="10800000">
              <a:off x="5198965" y="1177210"/>
              <a:ext cx="1815841" cy="566805"/>
            </a:xfrm>
            <a:prstGeom prst="parallelogram">
              <a:avLst>
                <a:gd name="adj" fmla="val 99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/>
            <p:cNvSpPr/>
            <p:nvPr/>
          </p:nvSpPr>
          <p:spPr>
            <a:xfrm rot="8112282">
              <a:off x="6877789" y="2631572"/>
              <a:ext cx="1736751" cy="954187"/>
            </a:xfrm>
            <a:prstGeom prst="parallelogram">
              <a:avLst>
                <a:gd name="adj" fmla="val 99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Half Frame 28"/>
          <p:cNvSpPr/>
          <p:nvPr/>
        </p:nvSpPr>
        <p:spPr>
          <a:xfrm rot="5400000">
            <a:off x="9123840" y="1323003"/>
            <a:ext cx="3267186" cy="3274645"/>
          </a:xfrm>
          <a:prstGeom prst="halfFrame">
            <a:avLst>
              <a:gd name="adj1" fmla="val 0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Bunton, Jonathan</dc:creator>
  <cp:lastModifiedBy>Bunton, Jonathan</cp:lastModifiedBy>
  <cp:revision>7</cp:revision>
  <dcterms:created xsi:type="dcterms:W3CDTF">2017-11-10T05:31:18Z</dcterms:created>
  <dcterms:modified xsi:type="dcterms:W3CDTF">2017-11-10T20:20:22Z</dcterms:modified>
</cp:coreProperties>
</file>