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49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708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8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05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7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99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3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48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38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058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813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46DA-0694-4CD5-A946-3FEAE43B6283}" type="datetimeFigureOut">
              <a:rPr lang="de-CH" smtClean="0"/>
              <a:t>26.04.2016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46A0-77FE-4205-A714-59EA3ADC99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85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Projekt DCF77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Nicolas </a:t>
            </a:r>
            <a:r>
              <a:rPr lang="de-CH" dirty="0" err="1" smtClean="0"/>
              <a:t>Takagawa</a:t>
            </a:r>
            <a:endParaRPr lang="de-CH" dirty="0" smtClean="0"/>
          </a:p>
          <a:p>
            <a:r>
              <a:rPr lang="de-CH" dirty="0" smtClean="0"/>
              <a:t>Ron Buntschu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1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Taktsignal</a:t>
            </a:r>
            <a:endParaRPr lang="de-CH" sz="2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5" y="1696279"/>
            <a:ext cx="12273285" cy="4032524"/>
          </a:xfrm>
        </p:spPr>
      </p:pic>
    </p:spTree>
    <p:extLst>
      <p:ext uri="{BB962C8B-B14F-4D97-AF65-F5344CB8AC3E}">
        <p14:creationId xmlns:p14="http://schemas.microsoft.com/office/powerpoint/2010/main" val="41411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Impulssignal</a:t>
            </a:r>
            <a:endParaRPr lang="de-CH" sz="2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548"/>
            <a:ext cx="12191999" cy="4649491"/>
          </a:xfrm>
        </p:spPr>
      </p:pic>
    </p:spTree>
    <p:extLst>
      <p:ext uri="{BB962C8B-B14F-4D97-AF65-F5344CB8AC3E}">
        <p14:creationId xmlns:p14="http://schemas.microsoft.com/office/powerpoint/2010/main" val="42429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Wecker stellen</a:t>
            </a:r>
            <a:endParaRPr lang="de-CH" sz="2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572"/>
            <a:ext cx="12192000" cy="4735444"/>
          </a:xfrm>
        </p:spPr>
      </p:pic>
    </p:spTree>
    <p:extLst>
      <p:ext uri="{BB962C8B-B14F-4D97-AF65-F5344CB8AC3E}">
        <p14:creationId xmlns:p14="http://schemas.microsoft.com/office/powerpoint/2010/main" val="7430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Anzeige DCF77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Von der Idee zur Realisierung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2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2400" b="1" dirty="0"/>
              <a:t>1. Teil: 7-Segment-Anzeige</a:t>
            </a:r>
            <a:endParaRPr lang="de-CH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96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CH" sz="2400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4" y="0"/>
            <a:ext cx="10667999" cy="6858000"/>
          </a:xfrm>
        </p:spPr>
      </p:pic>
    </p:spTree>
    <p:extLst>
      <p:ext uri="{BB962C8B-B14F-4D97-AF65-F5344CB8AC3E}">
        <p14:creationId xmlns:p14="http://schemas.microsoft.com/office/powerpoint/2010/main" val="3105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2400" b="1" dirty="0" smtClean="0"/>
              <a:t>2. Teil: LED-Anzeige</a:t>
            </a:r>
            <a:endParaRPr lang="de-CH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8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6" y="-1643"/>
            <a:ext cx="10164417" cy="6877228"/>
          </a:xfrm>
        </p:spPr>
      </p:pic>
    </p:spTree>
    <p:extLst>
      <p:ext uri="{BB962C8B-B14F-4D97-AF65-F5344CB8AC3E}">
        <p14:creationId xmlns:p14="http://schemas.microsoft.com/office/powerpoint/2010/main" val="2143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26" y="32512"/>
            <a:ext cx="6003235" cy="6810069"/>
          </a:xfrm>
        </p:spPr>
      </p:pic>
    </p:spTree>
    <p:extLst>
      <p:ext uri="{BB962C8B-B14F-4D97-AF65-F5344CB8AC3E}">
        <p14:creationId xmlns:p14="http://schemas.microsoft.com/office/powerpoint/2010/main" val="1165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2400" b="1" dirty="0" smtClean="0"/>
              <a:t>3. </a:t>
            </a:r>
            <a:r>
              <a:rPr lang="de-CH" sz="2400" b="1" dirty="0"/>
              <a:t>Teil</a:t>
            </a:r>
            <a:r>
              <a:rPr lang="de-CH" sz="2400" b="1" dirty="0" smtClean="0"/>
              <a:t>: Wecker stellen, </a:t>
            </a:r>
            <a:r>
              <a:rPr lang="de-CH" sz="2400" b="1" dirty="0"/>
              <a:t>Z</a:t>
            </a:r>
            <a:r>
              <a:rPr lang="de-CH" sz="2400" b="1" dirty="0" smtClean="0"/>
              <a:t>usammenführung</a:t>
            </a:r>
            <a:endParaRPr lang="de-CH" sz="24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11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34" y="1497497"/>
            <a:ext cx="12273524" cy="4974552"/>
          </a:xfrm>
        </p:spPr>
      </p:pic>
    </p:spTree>
    <p:extLst>
      <p:ext uri="{BB962C8B-B14F-4D97-AF65-F5344CB8AC3E}">
        <p14:creationId xmlns:p14="http://schemas.microsoft.com/office/powerpoint/2010/main" val="1363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Projekt DCF77</vt:lpstr>
      <vt:lpstr>Anzeige DCF77</vt:lpstr>
      <vt:lpstr>1. Teil: 7-Segment-Anzeige</vt:lpstr>
      <vt:lpstr>PowerPoint-Präsentation</vt:lpstr>
      <vt:lpstr>2. Teil: LED-Anzeige</vt:lpstr>
      <vt:lpstr>PowerPoint-Präsentation</vt:lpstr>
      <vt:lpstr>PowerPoint-Präsentation</vt:lpstr>
      <vt:lpstr>3. Teil: Wecker stellen, Zusammenführung</vt:lpstr>
      <vt:lpstr>PowerPoint-Präsentation</vt:lpstr>
      <vt:lpstr>Taktsignal</vt:lpstr>
      <vt:lpstr>Impulssignal</vt:lpstr>
      <vt:lpstr>Wecker stellen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Anzeige DCF77</dc:title>
  <dc:creator>Ron Buntschu</dc:creator>
  <cp:lastModifiedBy>Ron Buntschu</cp:lastModifiedBy>
  <cp:revision>6</cp:revision>
  <dcterms:created xsi:type="dcterms:W3CDTF">2016-04-21T16:11:51Z</dcterms:created>
  <dcterms:modified xsi:type="dcterms:W3CDTF">2016-04-26T09:31:55Z</dcterms:modified>
</cp:coreProperties>
</file>