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3" r:id="rId4"/>
    <p:sldMasterId id="2147483684" r:id="rId5"/>
    <p:sldMasterId id="2147483685" r:id="rId6"/>
    <p:sldMasterId id="2147483686" r:id="rId7"/>
    <p:sldMasterId id="2147483687" r:id="rId8"/>
    <p:sldMasterId id="2147483688"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Lst>
  <p:sldSz cy="5143500" cx="9144000"/>
  <p:notesSz cx="6858000" cy="9144000"/>
  <p:embeddedFontLst>
    <p:embeddedFont>
      <p:font typeface="Dosis"/>
      <p:regular r:id="rId29"/>
      <p:bold r:id="rId30"/>
    </p:embeddedFont>
    <p:embeddedFont>
      <p:font typeface="Raleway"/>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
      <p:font typeface="Montserrat Medium"/>
      <p:regular r:id="rId43"/>
      <p:bold r:id="rId44"/>
      <p:italic r:id="rId45"/>
      <p:boldItalic r:id="rId46"/>
    </p:embeddedFont>
    <p:embeddedFont>
      <p:font typeface="Roboto Condensed"/>
      <p:regular r:id="rId47"/>
      <p:bold r:id="rId48"/>
      <p:italic r:id="rId49"/>
      <p:boldItalic r:id="rId50"/>
    </p:embeddedFont>
    <p:embeddedFont>
      <p:font typeface="Montserrat Light"/>
      <p:regular r:id="rId51"/>
      <p:bold r:id="rId52"/>
      <p:italic r:id="rId53"/>
      <p:boldItalic r:id="rId54"/>
    </p:embeddedFont>
    <p:embeddedFont>
      <p:font typeface="Abel"/>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9A7F25-B0CB-4A89-91F2-4D569E5D18B9}">
  <a:tblStyle styleId="{F79A7F25-B0CB-4A89-91F2-4D569E5D18B9}"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MontserratMedium-bold.fntdata"/><Relationship Id="rId43" Type="http://schemas.openxmlformats.org/officeDocument/2006/relationships/font" Target="fonts/MontserratMedium-regular.fntdata"/><Relationship Id="rId46" Type="http://schemas.openxmlformats.org/officeDocument/2006/relationships/font" Target="fonts/MontserratMedium-boldItalic.fntdata"/><Relationship Id="rId45"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RobotoCondensed-bold.fntdata"/><Relationship Id="rId47" Type="http://schemas.openxmlformats.org/officeDocument/2006/relationships/font" Target="fonts/RobotoCondensed-regular.fntdata"/><Relationship Id="rId49" Type="http://schemas.openxmlformats.org/officeDocument/2006/relationships/font" Target="fonts/RobotoCondense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aleway-regular.fntdata"/><Relationship Id="rId30" Type="http://schemas.openxmlformats.org/officeDocument/2006/relationships/font" Target="fonts/Dosis-bold.fntdata"/><Relationship Id="rId33" Type="http://schemas.openxmlformats.org/officeDocument/2006/relationships/font" Target="fonts/Raleway-italic.fntdata"/><Relationship Id="rId32" Type="http://schemas.openxmlformats.org/officeDocument/2006/relationships/font" Target="fonts/Raleway-bold.fntdata"/><Relationship Id="rId35" Type="http://schemas.openxmlformats.org/officeDocument/2006/relationships/font" Target="fonts/Roboto-regular.fntdata"/><Relationship Id="rId34" Type="http://schemas.openxmlformats.org/officeDocument/2006/relationships/font" Target="fonts/Raleway-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Lato-regular.fntdata"/><Relationship Id="rId38" Type="http://schemas.openxmlformats.org/officeDocument/2006/relationships/font" Target="fonts/Roboto-boldItalic.fntdata"/><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font" Target="fonts/Dosis-regular.fntdata"/><Relationship Id="rId51" Type="http://schemas.openxmlformats.org/officeDocument/2006/relationships/font" Target="fonts/MontserratLight-regular.fntdata"/><Relationship Id="rId50" Type="http://schemas.openxmlformats.org/officeDocument/2006/relationships/font" Target="fonts/RobotoCondensed-boldItalic.fntdata"/><Relationship Id="rId53" Type="http://schemas.openxmlformats.org/officeDocument/2006/relationships/font" Target="fonts/MontserratLight-italic.fntdata"/><Relationship Id="rId52" Type="http://schemas.openxmlformats.org/officeDocument/2006/relationships/font" Target="fonts/MontserratLight-bold.fntdata"/><Relationship Id="rId11" Type="http://schemas.openxmlformats.org/officeDocument/2006/relationships/slide" Target="slides/slide1.xml"/><Relationship Id="rId55" Type="http://schemas.openxmlformats.org/officeDocument/2006/relationships/font" Target="fonts/Abel-regular.fntdata"/><Relationship Id="rId10" Type="http://schemas.openxmlformats.org/officeDocument/2006/relationships/notesMaster" Target="notesMasters/notesMaster1.xml"/><Relationship Id="rId54" Type="http://schemas.openxmlformats.org/officeDocument/2006/relationships/font" Target="fonts/MontserratLight-boldItalic.fntdata"/><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b="0" i="0" sz="1200" u="none" cap="none" strike="noStrike"/>
          </a:p>
          <a:p>
            <a:pPr indent="-88900" lvl="1" marL="0" marR="0" rtl="0" algn="l">
              <a:spcBef>
                <a:spcPts val="0"/>
              </a:spcBef>
              <a:spcAft>
                <a:spcPts val="0"/>
              </a:spcAft>
              <a:buSzPts val="1400"/>
              <a:buChar char="○"/>
            </a:pPr>
            <a:r>
              <a:t/>
            </a:r>
            <a:endParaRPr/>
          </a:p>
          <a:p>
            <a:pPr indent="-88900" lvl="2" marL="0" marR="0" rtl="0" algn="l">
              <a:spcBef>
                <a:spcPts val="0"/>
              </a:spcBef>
              <a:spcAft>
                <a:spcPts val="0"/>
              </a:spcAft>
              <a:buSzPts val="1400"/>
              <a:buChar char="■"/>
            </a:pPr>
            <a:r>
              <a:t/>
            </a:r>
            <a:endParaRPr/>
          </a:p>
          <a:p>
            <a:pPr indent="-88900" lvl="3" marL="0" marR="0" rtl="0" algn="l">
              <a:spcBef>
                <a:spcPts val="0"/>
              </a:spcBef>
              <a:spcAft>
                <a:spcPts val="0"/>
              </a:spcAft>
              <a:buSzPts val="1400"/>
              <a:buChar char="●"/>
            </a:pPr>
            <a:r>
              <a:t/>
            </a:r>
            <a:endParaRPr/>
          </a:p>
          <a:p>
            <a:pPr indent="-88900" lvl="4" marL="0" marR="0" rtl="0" algn="l">
              <a:spcBef>
                <a:spcPts val="0"/>
              </a:spcBef>
              <a:spcAft>
                <a:spcPts val="0"/>
              </a:spcAft>
              <a:buSzPts val="1400"/>
              <a:buChar char="○"/>
            </a:pPr>
            <a:r>
              <a:t/>
            </a:r>
            <a:endParaRPr/>
          </a:p>
          <a:p>
            <a:pPr indent="-88900" lvl="5" marL="0" marR="0" rtl="0" algn="l">
              <a:spcBef>
                <a:spcPts val="0"/>
              </a:spcBef>
              <a:spcAft>
                <a:spcPts val="0"/>
              </a:spcAft>
              <a:buSzPts val="1400"/>
              <a:buChar char="■"/>
            </a:pPr>
            <a:r>
              <a:t/>
            </a:r>
            <a:endParaRPr/>
          </a:p>
          <a:p>
            <a:pPr indent="-88900" lvl="6" marL="0" marR="0" rtl="0" algn="l">
              <a:spcBef>
                <a:spcPts val="0"/>
              </a:spcBef>
              <a:spcAft>
                <a:spcPts val="0"/>
              </a:spcAft>
              <a:buSzPts val="1400"/>
              <a:buChar char="●"/>
            </a:pPr>
            <a:r>
              <a:t/>
            </a:r>
            <a:endParaRPr/>
          </a:p>
          <a:p>
            <a:pPr indent="-88900" lvl="7" marL="0" marR="0" rtl="0" algn="l">
              <a:spcBef>
                <a:spcPts val="0"/>
              </a:spcBef>
              <a:spcAft>
                <a:spcPts val="0"/>
              </a:spcAft>
              <a:buSzPts val="1400"/>
              <a:buChar char="○"/>
            </a:pPr>
            <a:r>
              <a:t/>
            </a:r>
            <a:endParaRPr/>
          </a:p>
          <a:p>
            <a:pPr indent="-88900" lvl="8" marL="0" marR="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f941d98b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f941d98b_1_22: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f941d98b_1_2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t> </a:t>
            </a:r>
            <a:endParaRPr b="0" i="0" sz="12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74eeca5c_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74eeca5c_0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dab3e6da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dab3e6da1_0_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74eeca5c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74eeca5c_33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74eeca5c_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74eeca5c_0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743f21dd_0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743f21dd_01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HTML:</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Semantica y estrucutra</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Tags más relevantes de html5</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CSS: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Definición básica</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Box Model</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Display, Float y Position</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Diferentes Formatos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GIT:</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Definición</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Diferencia entre centralizado y distribuido</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Repos más comunes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Git Tree</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Comandos básicos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Vainilla JS: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Historia</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Coercion</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Scope y Contexto</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Equeal</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Array</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Funcion</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Objectos y Clases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Closures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Funciones Anonimas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Asincronismo</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Lo nuevo de ES6</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Programación funcional</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Mocha y Chai (para unit test)</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React:</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Que es? Historia</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Componentes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Virtual DOM</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JSX</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State y Props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Ciclo de vida de un componente</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Routing con React Router</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Redux:</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Principios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Flujo de Datos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Actions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Reducers</a:t>
            </a:r>
            <a:endParaRPr sz="1000">
              <a:solidFill>
                <a:srgbClr val="26323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00">
                <a:solidFill>
                  <a:srgbClr val="263238"/>
                </a:solidFill>
                <a:latin typeface="Roboto"/>
                <a:ea typeface="Roboto"/>
                <a:cs typeface="Roboto"/>
                <a:sym typeface="Roboto"/>
              </a:rPr>
              <a:t>Store</a:t>
            </a:r>
            <a:endParaRPr sz="1000">
              <a:solidFill>
                <a:srgbClr val="263238"/>
              </a:solidFill>
              <a:latin typeface="Roboto"/>
              <a:ea typeface="Roboto"/>
              <a:cs typeface="Roboto"/>
              <a:sym typeface="Roboto"/>
            </a:endParaRPr>
          </a:p>
          <a:p>
            <a:pPr indent="0" lvl="0" marL="0" rtl="0" algn="l">
              <a:spcBef>
                <a:spcPts val="0"/>
              </a:spcBef>
              <a:spcAft>
                <a:spcPts val="0"/>
              </a:spcAft>
              <a:buNone/>
            </a:pPr>
            <a:r>
              <a:rPr lang="en-US" sz="1000">
                <a:solidFill>
                  <a:srgbClr val="263238"/>
                </a:solidFill>
                <a:latin typeface="Roboto"/>
                <a:ea typeface="Roboto"/>
                <a:cs typeface="Roboto"/>
                <a:sym typeface="Roboto"/>
              </a:rPr>
              <a:t>Middelware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18358506_0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118358506_0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solidFill>
                  <a:srgbClr val="263238"/>
                </a:solidFill>
                <a:latin typeface="Roboto"/>
                <a:ea typeface="Roboto"/>
                <a:cs typeface="Roboto"/>
                <a:sym typeface="Roboto"/>
              </a:rPr>
              <a:t>https://www.atlassian.com/git/tutorials/comparing-workflows/feature-branch-workflow</a:t>
            </a:r>
            <a:endParaRPr/>
          </a:p>
        </p:txBody>
      </p:sp>
      <p:sp>
        <p:nvSpPr>
          <p:cNvPr id="410" name="Google Shape;410;g118358506_0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74eeca5c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74eeca5c_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74eeca5c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74eeca5c_3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f941d98b_1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f941d98b_1_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f941d98b_1_12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t> </a:t>
            </a:r>
            <a:endParaRPr b="0" i="0" sz="12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ae5c1687_1_18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cae5c1687_1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e4ddc64b_0_0:notes"/>
          <p:cNvSpPr txBox="1"/>
          <p:nvPr/>
        </p:nvSpPr>
        <p:spPr>
          <a:xfrm>
            <a:off x="3884612" y="8684925"/>
            <a:ext cx="2971800" cy="457500"/>
          </a:xfrm>
          <a:prstGeom prst="rect">
            <a:avLst/>
          </a:prstGeom>
          <a:noFill/>
          <a:ln>
            <a:noFill/>
          </a:ln>
        </p:spPr>
        <p:txBody>
          <a:bodyPr anchorCtr="0" anchor="b" bIns="44825" lIns="89700" spcFirstLastPara="1" rIns="89700" wrap="square" tIns="44825">
            <a:noAutofit/>
          </a:bodyPr>
          <a:lstStyle/>
          <a:p>
            <a:pPr indent="0" lvl="0" marL="0" marR="0" rtl="0" algn="r">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a:t>
            </a:r>
            <a:endParaRPr/>
          </a:p>
        </p:txBody>
      </p:sp>
      <p:sp>
        <p:nvSpPr>
          <p:cNvPr id="144" name="Google Shape;144;g5ee4ddc64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g5ee4ddc64b_0_0:notes"/>
          <p:cNvSpPr txBox="1"/>
          <p:nvPr>
            <p:ph idx="1" type="body"/>
          </p:nvPr>
        </p:nvSpPr>
        <p:spPr>
          <a:xfrm>
            <a:off x="685799" y="4344025"/>
            <a:ext cx="5486400" cy="4114500"/>
          </a:xfrm>
          <a:prstGeom prst="rect">
            <a:avLst/>
          </a:prstGeom>
          <a:noFill/>
          <a:ln>
            <a:noFill/>
          </a:ln>
        </p:spPr>
        <p:txBody>
          <a:bodyPr anchorCtr="0" anchor="t" bIns="44825" lIns="89700" spcFirstLastPara="1" rIns="89700" wrap="square" tIns="448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cae5c1687_1_59:notes"/>
          <p:cNvSpPr txBox="1"/>
          <p:nvPr/>
        </p:nvSpPr>
        <p:spPr>
          <a:xfrm>
            <a:off x="3884612" y="8684925"/>
            <a:ext cx="2971800" cy="457500"/>
          </a:xfrm>
          <a:prstGeom prst="rect">
            <a:avLst/>
          </a:prstGeom>
          <a:noFill/>
          <a:ln>
            <a:noFill/>
          </a:ln>
        </p:spPr>
        <p:txBody>
          <a:bodyPr anchorCtr="0" anchor="b" bIns="44825" lIns="89700" spcFirstLastPara="1" rIns="89700" wrap="square" tIns="44825">
            <a:noAutofit/>
          </a:bodyPr>
          <a:lstStyle/>
          <a:p>
            <a:pPr indent="0" lvl="0" marL="0" marR="0" rtl="0" algn="r">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a:t>
            </a:r>
            <a:endParaRPr/>
          </a:p>
        </p:txBody>
      </p:sp>
      <p:sp>
        <p:nvSpPr>
          <p:cNvPr id="209" name="Google Shape;209;g3cae5c1687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g3cae5c1687_1_59:notes"/>
          <p:cNvSpPr txBox="1"/>
          <p:nvPr>
            <p:ph idx="1" type="body"/>
          </p:nvPr>
        </p:nvSpPr>
        <p:spPr>
          <a:xfrm>
            <a:off x="685799" y="4344025"/>
            <a:ext cx="5486400" cy="4114500"/>
          </a:xfrm>
          <a:prstGeom prst="rect">
            <a:avLst/>
          </a:prstGeom>
          <a:noFill/>
          <a:ln>
            <a:noFill/>
          </a:ln>
        </p:spPr>
        <p:txBody>
          <a:bodyPr anchorCtr="0" anchor="t" bIns="44825" lIns="89700" spcFirstLastPara="1" rIns="89700" wrap="square" tIns="448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cae5c1687_1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cae5c1687_1_12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3cae5c1687_1_125:notes"/>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f941d98b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941d98b_1_2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f73df15d_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f73df15d_0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f941d98b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941d98b_1_5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18358506_0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8358506_013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42" name="Google Shape;42;p12"/>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12"/>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1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4"/>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49" name="Shape 49"/>
        <p:cNvGrpSpPr/>
        <p:nvPr/>
      </p:nvGrpSpPr>
      <p:grpSpPr>
        <a:xfrm>
          <a:off x="0" y="0"/>
          <a:ext cx="0" cy="0"/>
          <a:chOff x="0" y="0"/>
          <a:chExt cx="0" cy="0"/>
        </a:xfrm>
      </p:grpSpPr>
      <p:sp>
        <p:nvSpPr>
          <p:cNvPr id="50" name="Google Shape;50;p16"/>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L="39687" rtl="0" algn="ctr">
              <a:spcBef>
                <a:spcPts val="0"/>
              </a:spcBef>
              <a:spcAft>
                <a:spcPts val="0"/>
              </a:spcAft>
              <a:buSzPts val="3600"/>
              <a:buNone/>
              <a:defRPr sz="4400">
                <a:solidFill>
                  <a:schemeClr val="dk1"/>
                </a:solidFill>
              </a:defRPr>
            </a:lvl1pPr>
            <a:lvl2pPr lvl="1" marL="39687" rtl="0" algn="ctr">
              <a:spcBef>
                <a:spcPts val="0"/>
              </a:spcBef>
              <a:spcAft>
                <a:spcPts val="0"/>
              </a:spcAft>
              <a:buSzPts val="3600"/>
              <a:buNone/>
              <a:defRPr sz="4400">
                <a:solidFill>
                  <a:schemeClr val="dk1"/>
                </a:solidFill>
              </a:defRPr>
            </a:lvl2pPr>
            <a:lvl3pPr lvl="2" marL="39687" rtl="0" algn="ctr">
              <a:spcBef>
                <a:spcPts val="0"/>
              </a:spcBef>
              <a:spcAft>
                <a:spcPts val="0"/>
              </a:spcAft>
              <a:buSzPts val="3600"/>
              <a:buNone/>
              <a:defRPr sz="4400">
                <a:solidFill>
                  <a:schemeClr val="dk1"/>
                </a:solidFill>
              </a:defRPr>
            </a:lvl3pPr>
            <a:lvl4pPr lvl="3" marL="39687" rtl="0" algn="ctr">
              <a:spcBef>
                <a:spcPts val="0"/>
              </a:spcBef>
              <a:spcAft>
                <a:spcPts val="0"/>
              </a:spcAft>
              <a:buSzPts val="3600"/>
              <a:buNone/>
              <a:defRPr sz="4400">
                <a:solidFill>
                  <a:schemeClr val="dk1"/>
                </a:solidFill>
              </a:defRPr>
            </a:lvl4pPr>
            <a:lvl5pPr lvl="4" marL="39687" rtl="0" algn="ctr">
              <a:spcBef>
                <a:spcPts val="0"/>
              </a:spcBef>
              <a:spcAft>
                <a:spcPts val="0"/>
              </a:spcAft>
              <a:buSzPts val="3600"/>
              <a:buNone/>
              <a:defRPr sz="4400">
                <a:solidFill>
                  <a:schemeClr val="dk1"/>
                </a:solidFill>
              </a:defRPr>
            </a:lvl5pPr>
            <a:lvl6pPr lvl="5" marL="496887" rtl="0" algn="ctr">
              <a:spcBef>
                <a:spcPts val="0"/>
              </a:spcBef>
              <a:spcAft>
                <a:spcPts val="0"/>
              </a:spcAft>
              <a:buSzPts val="3600"/>
              <a:buNone/>
              <a:defRPr sz="4400">
                <a:solidFill>
                  <a:schemeClr val="dk1"/>
                </a:solidFill>
              </a:defRPr>
            </a:lvl6pPr>
            <a:lvl7pPr lvl="6" marL="954087" rtl="0" algn="ctr">
              <a:spcBef>
                <a:spcPts val="0"/>
              </a:spcBef>
              <a:spcAft>
                <a:spcPts val="0"/>
              </a:spcAft>
              <a:buSzPts val="3600"/>
              <a:buNone/>
              <a:defRPr sz="4400">
                <a:solidFill>
                  <a:schemeClr val="dk1"/>
                </a:solidFill>
              </a:defRPr>
            </a:lvl7pPr>
            <a:lvl8pPr lvl="7" marL="1411287" rtl="0" algn="ctr">
              <a:spcBef>
                <a:spcPts val="0"/>
              </a:spcBef>
              <a:spcAft>
                <a:spcPts val="0"/>
              </a:spcAft>
              <a:buSzPts val="3600"/>
              <a:buNone/>
              <a:defRPr sz="4400">
                <a:solidFill>
                  <a:schemeClr val="dk1"/>
                </a:solidFill>
              </a:defRPr>
            </a:lvl8pPr>
            <a:lvl9pPr lvl="8" marL="1868487" rtl="0" algn="ctr">
              <a:spcBef>
                <a:spcPts val="0"/>
              </a:spcBef>
              <a:spcAft>
                <a:spcPts val="0"/>
              </a:spcAft>
              <a:buSzPts val="3600"/>
              <a:buNone/>
              <a:defRPr sz="4400">
                <a:solidFill>
                  <a:schemeClr val="dk1"/>
                </a:solidFill>
              </a:defRPr>
            </a:lvl9pPr>
          </a:lstStyle>
          <a:p/>
        </p:txBody>
      </p:sp>
      <p:sp>
        <p:nvSpPr>
          <p:cNvPr id="51" name="Google Shape;51;p16"/>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419100" lvl="0" marL="457200" rtl="0" algn="l">
              <a:spcBef>
                <a:spcPts val="800"/>
              </a:spcBef>
              <a:spcAft>
                <a:spcPts val="0"/>
              </a:spcAft>
              <a:buClr>
                <a:srgbClr val="000000"/>
              </a:buClr>
              <a:buSzPts val="3000"/>
              <a:buChar char="●"/>
              <a:defRPr sz="3200">
                <a:solidFill>
                  <a:schemeClr val="dk1"/>
                </a:solidFill>
              </a:defRPr>
            </a:lvl1pPr>
            <a:lvl2pPr indent="-381000" lvl="1" marL="914400" rtl="0" algn="l">
              <a:spcBef>
                <a:spcPts val="0"/>
              </a:spcBef>
              <a:spcAft>
                <a:spcPts val="0"/>
              </a:spcAft>
              <a:buClr>
                <a:srgbClr val="000000"/>
              </a:buClr>
              <a:buSzPts val="2400"/>
              <a:buChar char="●"/>
              <a:defRPr sz="2800">
                <a:solidFill>
                  <a:schemeClr val="dk1"/>
                </a:solidFill>
              </a:defRPr>
            </a:lvl2pPr>
            <a:lvl3pPr indent="-381000" lvl="2" marL="1371600" rtl="0" algn="l">
              <a:spcBef>
                <a:spcPts val="0"/>
              </a:spcBef>
              <a:spcAft>
                <a:spcPts val="0"/>
              </a:spcAft>
              <a:buClr>
                <a:srgbClr val="000000"/>
              </a:buClr>
              <a:buSzPts val="2400"/>
              <a:buChar char="●"/>
              <a:defRPr sz="2400">
                <a:solidFill>
                  <a:schemeClr val="dk1"/>
                </a:solidFill>
              </a:defRPr>
            </a:lvl3pPr>
            <a:lvl4pPr indent="-342900" lvl="3" marL="1828800" rtl="0" algn="l">
              <a:spcBef>
                <a:spcPts val="0"/>
              </a:spcBef>
              <a:spcAft>
                <a:spcPts val="0"/>
              </a:spcAft>
              <a:buClr>
                <a:srgbClr val="000000"/>
              </a:buClr>
              <a:buSzPts val="1800"/>
              <a:buChar char="●"/>
              <a:defRPr sz="2000">
                <a:solidFill>
                  <a:schemeClr val="dk1"/>
                </a:solidFill>
              </a:defRPr>
            </a:lvl4pPr>
            <a:lvl5pPr indent="-342900" lvl="4" marL="2286000" rtl="0" algn="l">
              <a:spcBef>
                <a:spcPts val="0"/>
              </a:spcBef>
              <a:spcAft>
                <a:spcPts val="0"/>
              </a:spcAft>
              <a:buClr>
                <a:srgbClr val="000000"/>
              </a:buClr>
              <a:buSzPts val="1800"/>
              <a:buChar char="●"/>
              <a:defRPr sz="2000">
                <a:solidFill>
                  <a:schemeClr val="dk1"/>
                </a:solidFill>
              </a:defRPr>
            </a:lvl5pPr>
            <a:lvl6pPr indent="-342900" lvl="5" marL="2743200" rtl="0" algn="l">
              <a:spcBef>
                <a:spcPts val="0"/>
              </a:spcBef>
              <a:spcAft>
                <a:spcPts val="0"/>
              </a:spcAft>
              <a:buClr>
                <a:srgbClr val="000000"/>
              </a:buClr>
              <a:buSzPts val="1800"/>
              <a:buChar char="●"/>
              <a:defRPr sz="2000">
                <a:solidFill>
                  <a:schemeClr val="dk1"/>
                </a:solidFill>
              </a:defRPr>
            </a:lvl6pPr>
            <a:lvl7pPr indent="-342900" lvl="6" marL="3200400" rtl="0" algn="l">
              <a:spcBef>
                <a:spcPts val="0"/>
              </a:spcBef>
              <a:spcAft>
                <a:spcPts val="0"/>
              </a:spcAft>
              <a:buClr>
                <a:srgbClr val="000000"/>
              </a:buClr>
              <a:buSzPts val="1800"/>
              <a:buChar char="●"/>
              <a:defRPr sz="2000">
                <a:solidFill>
                  <a:schemeClr val="dk1"/>
                </a:solidFill>
              </a:defRPr>
            </a:lvl7pPr>
            <a:lvl8pPr indent="-342900" lvl="7" marL="3657600" rtl="0" algn="l">
              <a:spcBef>
                <a:spcPts val="0"/>
              </a:spcBef>
              <a:spcAft>
                <a:spcPts val="0"/>
              </a:spcAft>
              <a:buClr>
                <a:srgbClr val="000000"/>
              </a:buClr>
              <a:buSzPts val="1800"/>
              <a:buChar char="●"/>
              <a:defRPr sz="2000">
                <a:solidFill>
                  <a:schemeClr val="dk1"/>
                </a:solidFill>
              </a:defRPr>
            </a:lvl8pPr>
            <a:lvl9pPr indent="-342900" lvl="8" marL="4114800" rtl="0" algn="l">
              <a:spcBef>
                <a:spcPts val="0"/>
              </a:spcBef>
              <a:spcAft>
                <a:spcPts val="0"/>
              </a:spcAft>
              <a:buClr>
                <a:srgbClr val="000000"/>
              </a:buClr>
              <a:buSzPts val="1800"/>
              <a:buChar char="●"/>
              <a:defRPr sz="2000">
                <a:solidFill>
                  <a:schemeClr val="dk1"/>
                </a:solidFill>
              </a:defRPr>
            </a:lvl9pPr>
          </a:lstStyle>
          <a:p/>
        </p:txBody>
      </p:sp>
      <p:sp>
        <p:nvSpPr>
          <p:cNvPr id="52" name="Google Shape;52;p16"/>
          <p:cNvSpPr txBox="1"/>
          <p:nvPr>
            <p:ph idx="12" type="sldNum"/>
          </p:nvPr>
        </p:nvSpPr>
        <p:spPr>
          <a:xfrm>
            <a:off x="7466013" y="4757738"/>
            <a:ext cx="306300" cy="292200"/>
          </a:xfrm>
          <a:prstGeom prst="rect">
            <a:avLst/>
          </a:prstGeom>
          <a:noFill/>
          <a:ln>
            <a:noFill/>
          </a:ln>
        </p:spPr>
        <p:txBody>
          <a:bodyPr anchorCtr="0" anchor="ctr" bIns="91425" lIns="91425" spcFirstLastPara="1" rIns="91425" wrap="square" tIns="91425">
            <a:noAutofit/>
          </a:bodyPr>
          <a:lstStyle>
            <a:lvl1pPr indent="0" lvl="0" marL="0" marR="0" rtl="0" algn="ctr">
              <a:buNone/>
              <a:defRPr b="0" i="0" sz="1200" u="none" cap="none" strike="noStrike">
                <a:solidFill>
                  <a:srgbClr val="898989"/>
                </a:solidFill>
                <a:latin typeface="Arial"/>
                <a:ea typeface="Arial"/>
                <a:cs typeface="Arial"/>
                <a:sym typeface="Arial"/>
              </a:defRPr>
            </a:lvl1pPr>
            <a:lvl2pPr indent="0" lvl="1" marL="0" marR="0" rtl="0" algn="ctr">
              <a:buNone/>
              <a:defRPr b="0" i="0" sz="1200" u="none" cap="none" strike="noStrike">
                <a:solidFill>
                  <a:srgbClr val="898989"/>
                </a:solidFill>
                <a:latin typeface="Arial"/>
                <a:ea typeface="Arial"/>
                <a:cs typeface="Arial"/>
                <a:sym typeface="Arial"/>
              </a:defRPr>
            </a:lvl2pPr>
            <a:lvl3pPr indent="0" lvl="2" marL="0" marR="0" rtl="0" algn="ctr">
              <a:buNone/>
              <a:defRPr b="0" i="0" sz="1200" u="none" cap="none" strike="noStrike">
                <a:solidFill>
                  <a:srgbClr val="898989"/>
                </a:solidFill>
                <a:latin typeface="Arial"/>
                <a:ea typeface="Arial"/>
                <a:cs typeface="Arial"/>
                <a:sym typeface="Arial"/>
              </a:defRPr>
            </a:lvl3pPr>
            <a:lvl4pPr indent="0" lvl="3" marL="0" marR="0" rtl="0" algn="ctr">
              <a:buNone/>
              <a:defRPr b="0" i="0" sz="1200" u="none" cap="none" strike="noStrike">
                <a:solidFill>
                  <a:srgbClr val="898989"/>
                </a:solidFill>
                <a:latin typeface="Arial"/>
                <a:ea typeface="Arial"/>
                <a:cs typeface="Arial"/>
                <a:sym typeface="Arial"/>
              </a:defRPr>
            </a:lvl4pPr>
            <a:lvl5pPr indent="0" lvl="4" marL="0" marR="0" rtl="0" algn="ctr">
              <a:buNone/>
              <a:defRPr b="0" i="0" sz="1200" u="none" cap="none" strike="noStrike">
                <a:solidFill>
                  <a:srgbClr val="898989"/>
                </a:solidFill>
                <a:latin typeface="Arial"/>
                <a:ea typeface="Arial"/>
                <a:cs typeface="Arial"/>
                <a:sym typeface="Arial"/>
              </a:defRPr>
            </a:lvl5pPr>
            <a:lvl6pPr indent="0" lvl="5" marL="0" marR="0" rtl="0" algn="ctr">
              <a:buNone/>
              <a:defRPr b="0" i="0" sz="1200" u="none" cap="none" strike="noStrike">
                <a:solidFill>
                  <a:srgbClr val="898989"/>
                </a:solidFill>
                <a:latin typeface="Arial"/>
                <a:ea typeface="Arial"/>
                <a:cs typeface="Arial"/>
                <a:sym typeface="Arial"/>
              </a:defRPr>
            </a:lvl6pPr>
            <a:lvl7pPr indent="0" lvl="6" marL="0" marR="0" rtl="0" algn="ctr">
              <a:buNone/>
              <a:defRPr b="0" i="0" sz="1200" u="none" cap="none" strike="noStrike">
                <a:solidFill>
                  <a:srgbClr val="898989"/>
                </a:solidFill>
                <a:latin typeface="Arial"/>
                <a:ea typeface="Arial"/>
                <a:cs typeface="Arial"/>
                <a:sym typeface="Arial"/>
              </a:defRPr>
            </a:lvl7pPr>
            <a:lvl8pPr indent="0" lvl="7" marL="0" marR="0" rtl="0" algn="ctr">
              <a:buNone/>
              <a:defRPr b="0" i="0" sz="1200" u="none" cap="none" strike="noStrike">
                <a:solidFill>
                  <a:srgbClr val="898989"/>
                </a:solidFill>
                <a:latin typeface="Arial"/>
                <a:ea typeface="Arial"/>
                <a:cs typeface="Arial"/>
                <a:sym typeface="Arial"/>
              </a:defRPr>
            </a:lvl8pPr>
            <a:lvl9pPr indent="0" lvl="8" marL="0" marR="0" rtl="0" algn="ctr">
              <a:buNone/>
              <a:defRPr b="0" i="0" sz="1200" u="none" cap="none" strike="noStrike">
                <a:solidFill>
                  <a:srgbClr val="898989"/>
                </a:solidFill>
                <a:latin typeface="Arial"/>
                <a:ea typeface="Arial"/>
                <a:cs typeface="Arial"/>
                <a:sym typeface="Arial"/>
              </a:defRPr>
            </a:lvl9pPr>
          </a:lstStyle>
          <a:p>
            <a:pPr indent="-88900" lvl="0" marL="0" rtl="0" algn="ct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8"/>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indent="304800" lvl="0" marL="0" marR="0" rtl="0" algn="ctr">
              <a:lnSpc>
                <a:spcPct val="100000"/>
              </a:lnSpc>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1pPr>
            <a:lvl2pPr indent="304800" lvl="1" marL="0" marR="0" rtl="0" algn="ctr">
              <a:lnSpc>
                <a:spcPct val="100000"/>
              </a:lnSpc>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2pPr>
            <a:lvl3pPr indent="304800" lvl="2" marL="0" marR="0" rtl="0" algn="ctr">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3pPr>
            <a:lvl4pPr indent="304800" lvl="3" marL="0" marR="0" rtl="0" algn="ctr">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4pPr>
            <a:lvl5pPr indent="304800" lvl="4" marL="0" marR="0" rtl="0" algn="ctr">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5pPr>
            <a:lvl6pPr indent="304800" lvl="5" marL="0" marR="0" rtl="0" algn="ctr">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6pPr>
            <a:lvl7pPr indent="304800" lvl="6" marL="0" marR="0" rtl="0" algn="ctr">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7pPr>
            <a:lvl8pPr indent="304800" lvl="7" marL="0" marR="0" rtl="0" algn="ctr">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8pPr>
            <a:lvl9pPr indent="304800" lvl="8" marL="0" marR="0" rtl="0" algn="ctr">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9pPr>
          </a:lstStyle>
          <a:p/>
        </p:txBody>
      </p:sp>
      <p:sp>
        <p:nvSpPr>
          <p:cNvPr id="58" name="Google Shape;58;p18"/>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lvl1pPr indent="190500" lvl="0"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1pPr>
            <a:lvl2pPr indent="190500" lvl="1"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2pPr>
            <a:lvl3pPr indent="190500" lvl="2"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3pPr>
            <a:lvl4pPr indent="190500" lvl="3"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4pPr>
            <a:lvl5pPr indent="190500" lvl="4"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5pPr>
            <a:lvl6pPr indent="190500" lvl="5"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6pPr>
            <a:lvl7pPr indent="190500" lvl="6"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7pPr>
            <a:lvl8pPr indent="190500" lvl="7"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8pPr>
            <a:lvl9pPr indent="190500" lvl="8" marL="0" marR="0" rtl="0" algn="ctr">
              <a:lnSpc>
                <a:spcPct val="10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1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1pPr>
            <a:lvl2pPr lvl="1"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2pPr>
            <a:lvl3pPr lvl="2"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3pPr>
            <a:lvl4pPr lvl="3"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4pPr>
            <a:lvl5pPr lvl="4"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5pPr>
            <a:lvl6pPr lvl="5"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6pPr>
            <a:lvl7pPr lvl="6"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7pPr>
            <a:lvl8pPr lvl="7"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8pPr>
            <a:lvl9pPr lvl="8"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9pPr>
          </a:lstStyle>
          <a:p/>
        </p:txBody>
      </p:sp>
      <p:sp>
        <p:nvSpPr>
          <p:cNvPr id="61" name="Google Shape;61;p19"/>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2" name="Shape 62"/>
        <p:cNvGrpSpPr/>
        <p:nvPr/>
      </p:nvGrpSpPr>
      <p:grpSpPr>
        <a:xfrm>
          <a:off x="0" y="0"/>
          <a:ext cx="0" cy="0"/>
          <a:chOff x="0" y="0"/>
          <a:chExt cx="0" cy="0"/>
        </a:xfrm>
      </p:grpSpPr>
      <p:sp>
        <p:nvSpPr>
          <p:cNvPr id="63" name="Google Shape;63;p20"/>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1pPr>
            <a:lvl2pPr lvl="1"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2pPr>
            <a:lvl3pPr lvl="2"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3pPr>
            <a:lvl4pPr lvl="3"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4pPr>
            <a:lvl5pPr lvl="4"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5pPr>
            <a:lvl6pPr lvl="5"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6pPr>
            <a:lvl7pPr lvl="6"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7pPr>
            <a:lvl8pPr lvl="7"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8pPr>
            <a:lvl9pPr lvl="8"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9pPr>
          </a:lstStyle>
          <a:p/>
        </p:txBody>
      </p:sp>
      <p:sp>
        <p:nvSpPr>
          <p:cNvPr id="64" name="Google Shape;64;p20"/>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65" name="Google Shape;65;p20"/>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2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1pPr>
            <a:lvl2pPr lvl="1"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2pPr>
            <a:lvl3pPr lvl="2"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3pPr>
            <a:lvl4pPr lvl="3"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4pPr>
            <a:lvl5pPr lvl="4"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5pPr>
            <a:lvl6pPr lvl="5"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6pPr>
            <a:lvl7pPr lvl="6"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7pPr>
            <a:lvl8pPr lvl="7"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8pPr>
            <a:lvl9pPr lvl="8" rtl="0" algn="l">
              <a:spcBef>
                <a:spcPts val="0"/>
              </a:spcBef>
              <a:spcAft>
                <a:spcPts val="0"/>
              </a:spcAft>
              <a:buClr>
                <a:schemeClr val="dk1"/>
              </a:buClr>
              <a:buSzPts val="14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Google Shape;69;p22"/>
          <p:cNvSpPr txBox="1"/>
          <p:nvPr>
            <p:ph idx="1" type="body"/>
          </p:nvPr>
        </p:nvSpPr>
        <p:spPr>
          <a:xfrm>
            <a:off x="457200" y="5875078"/>
            <a:ext cx="8229600" cy="6927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360"/>
              </a:spcBef>
              <a:spcAft>
                <a:spcPts val="0"/>
              </a:spcAft>
              <a:buClr>
                <a:schemeClr val="dk1"/>
              </a:buClr>
              <a:buSzPts val="1400"/>
              <a:buFont typeface="Arial"/>
              <a:buChar char="●"/>
              <a:defRPr sz="1800">
                <a:solidFill>
                  <a:schemeClr val="dk1"/>
                </a:solidFill>
              </a:defRPr>
            </a:lvl1pPr>
            <a:lvl2pPr indent="-317500" lvl="1" marL="914400" rtl="0" algn="ctr">
              <a:lnSpc>
                <a:spcPct val="100000"/>
              </a:lnSpc>
              <a:spcBef>
                <a:spcPts val="0"/>
              </a:spcBef>
              <a:spcAft>
                <a:spcPts val="0"/>
              </a:spcAft>
              <a:buClr>
                <a:schemeClr val="dk1"/>
              </a:buClr>
              <a:buSzPts val="1400"/>
              <a:buFont typeface="Arial"/>
              <a:buChar char="○"/>
              <a:defRPr sz="1800">
                <a:solidFill>
                  <a:schemeClr val="dk1"/>
                </a:solidFill>
              </a:defRPr>
            </a:lvl2pPr>
            <a:lvl3pPr indent="-317500" lvl="2" marL="1371600" rtl="0" algn="ctr">
              <a:lnSpc>
                <a:spcPct val="100000"/>
              </a:lnSpc>
              <a:spcBef>
                <a:spcPts val="0"/>
              </a:spcBef>
              <a:spcAft>
                <a:spcPts val="0"/>
              </a:spcAft>
              <a:buClr>
                <a:schemeClr val="dk1"/>
              </a:buClr>
              <a:buSzPts val="1400"/>
              <a:buFont typeface="Arial"/>
              <a:buChar char="■"/>
              <a:defRPr sz="1800">
                <a:solidFill>
                  <a:schemeClr val="dk1"/>
                </a:solidFill>
              </a:defRPr>
            </a:lvl3pPr>
            <a:lvl4pPr indent="-317500" lvl="3" marL="1828800" rtl="0" algn="ctr">
              <a:lnSpc>
                <a:spcPct val="100000"/>
              </a:lnSpc>
              <a:spcBef>
                <a:spcPts val="0"/>
              </a:spcBef>
              <a:spcAft>
                <a:spcPts val="0"/>
              </a:spcAft>
              <a:buClr>
                <a:schemeClr val="dk1"/>
              </a:buClr>
              <a:buSzPts val="1400"/>
              <a:buFont typeface="Arial"/>
              <a:buChar char="●"/>
              <a:defRPr sz="1800">
                <a:solidFill>
                  <a:schemeClr val="dk1"/>
                </a:solidFill>
              </a:defRPr>
            </a:lvl4pPr>
            <a:lvl5pPr indent="-317500" lvl="4" marL="2286000" rtl="0" algn="ctr">
              <a:lnSpc>
                <a:spcPct val="100000"/>
              </a:lnSpc>
              <a:spcBef>
                <a:spcPts val="0"/>
              </a:spcBef>
              <a:spcAft>
                <a:spcPts val="0"/>
              </a:spcAft>
              <a:buClr>
                <a:schemeClr val="dk1"/>
              </a:buClr>
              <a:buSzPts val="1400"/>
              <a:buFont typeface="Arial"/>
              <a:buChar char="○"/>
              <a:defRPr sz="1800">
                <a:solidFill>
                  <a:schemeClr val="dk1"/>
                </a:solidFill>
              </a:defRPr>
            </a:lvl5pPr>
            <a:lvl6pPr indent="-317500" lvl="5" marL="2743200" rtl="0" algn="ctr">
              <a:lnSpc>
                <a:spcPct val="100000"/>
              </a:lnSpc>
              <a:spcBef>
                <a:spcPts val="0"/>
              </a:spcBef>
              <a:spcAft>
                <a:spcPts val="0"/>
              </a:spcAft>
              <a:buClr>
                <a:schemeClr val="dk1"/>
              </a:buClr>
              <a:buSzPts val="1400"/>
              <a:buFont typeface="Arial"/>
              <a:buChar char="■"/>
              <a:defRPr sz="1800">
                <a:solidFill>
                  <a:schemeClr val="dk1"/>
                </a:solidFill>
              </a:defRPr>
            </a:lvl6pPr>
            <a:lvl7pPr indent="-317500" lvl="6" marL="3200400" rtl="0" algn="ctr">
              <a:lnSpc>
                <a:spcPct val="100000"/>
              </a:lnSpc>
              <a:spcBef>
                <a:spcPts val="0"/>
              </a:spcBef>
              <a:spcAft>
                <a:spcPts val="0"/>
              </a:spcAft>
              <a:buClr>
                <a:schemeClr val="dk1"/>
              </a:buClr>
              <a:buSzPts val="1400"/>
              <a:buFont typeface="Arial"/>
              <a:buChar char="●"/>
              <a:defRPr sz="1800">
                <a:solidFill>
                  <a:schemeClr val="dk1"/>
                </a:solidFill>
              </a:defRPr>
            </a:lvl7pPr>
            <a:lvl8pPr indent="-317500" lvl="7" marL="3657600" rtl="0" algn="ctr">
              <a:lnSpc>
                <a:spcPct val="100000"/>
              </a:lnSpc>
              <a:spcBef>
                <a:spcPts val="0"/>
              </a:spcBef>
              <a:spcAft>
                <a:spcPts val="0"/>
              </a:spcAft>
              <a:buClr>
                <a:schemeClr val="dk1"/>
              </a:buClr>
              <a:buSzPts val="1400"/>
              <a:buFont typeface="Arial"/>
              <a:buChar char="○"/>
              <a:defRPr sz="1800">
                <a:solidFill>
                  <a:schemeClr val="dk1"/>
                </a:solidFill>
              </a:defRPr>
            </a:lvl8pPr>
            <a:lvl9pPr indent="-317500" lvl="8" marL="4114800" rtl="0" algn="ctr">
              <a:lnSpc>
                <a:spcPct val="100000"/>
              </a:lnSpc>
              <a:spcBef>
                <a:spcPts val="0"/>
              </a:spcBef>
              <a:spcAft>
                <a:spcPts val="0"/>
              </a:spcAft>
              <a:buClr>
                <a:schemeClr val="dk1"/>
              </a:buClr>
              <a:buSzPts val="1400"/>
              <a:buFont typeface="Arial"/>
              <a:buChar char="■"/>
              <a:defRPr sz="1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7" name="Google Shape;17;p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71" name="Shape 71"/>
        <p:cNvGrpSpPr/>
        <p:nvPr/>
      </p:nvGrpSpPr>
      <p:grpSpPr>
        <a:xfrm>
          <a:off x="0" y="0"/>
          <a:ext cx="0" cy="0"/>
          <a:chOff x="0" y="0"/>
          <a:chExt cx="0" cy="0"/>
        </a:xfrm>
      </p:grpSpPr>
      <p:sp>
        <p:nvSpPr>
          <p:cNvPr id="72" name="Google Shape;72;p24"/>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L="39687" rtl="0" algn="ctr">
              <a:spcBef>
                <a:spcPts val="0"/>
              </a:spcBef>
              <a:spcAft>
                <a:spcPts val="0"/>
              </a:spcAft>
              <a:buSzPts val="1400"/>
              <a:buNone/>
              <a:defRPr sz="4400">
                <a:solidFill>
                  <a:schemeClr val="dk1"/>
                </a:solidFill>
              </a:defRPr>
            </a:lvl1pPr>
            <a:lvl2pPr lvl="1" marL="39687" rtl="0" algn="ctr">
              <a:spcBef>
                <a:spcPts val="0"/>
              </a:spcBef>
              <a:spcAft>
                <a:spcPts val="0"/>
              </a:spcAft>
              <a:buSzPts val="1400"/>
              <a:buNone/>
              <a:defRPr sz="4400">
                <a:solidFill>
                  <a:schemeClr val="dk1"/>
                </a:solidFill>
              </a:defRPr>
            </a:lvl2pPr>
            <a:lvl3pPr lvl="2" marL="39687" rtl="0" algn="ctr">
              <a:spcBef>
                <a:spcPts val="0"/>
              </a:spcBef>
              <a:spcAft>
                <a:spcPts val="0"/>
              </a:spcAft>
              <a:buSzPts val="1400"/>
              <a:buNone/>
              <a:defRPr sz="4400">
                <a:solidFill>
                  <a:schemeClr val="dk1"/>
                </a:solidFill>
              </a:defRPr>
            </a:lvl3pPr>
            <a:lvl4pPr lvl="3" marL="39687" rtl="0" algn="ctr">
              <a:spcBef>
                <a:spcPts val="0"/>
              </a:spcBef>
              <a:spcAft>
                <a:spcPts val="0"/>
              </a:spcAft>
              <a:buSzPts val="1400"/>
              <a:buNone/>
              <a:defRPr sz="4400">
                <a:solidFill>
                  <a:schemeClr val="dk1"/>
                </a:solidFill>
              </a:defRPr>
            </a:lvl4pPr>
            <a:lvl5pPr lvl="4" marL="39687" rtl="0" algn="ctr">
              <a:spcBef>
                <a:spcPts val="0"/>
              </a:spcBef>
              <a:spcAft>
                <a:spcPts val="0"/>
              </a:spcAft>
              <a:buSzPts val="1400"/>
              <a:buNone/>
              <a:defRPr sz="4400">
                <a:solidFill>
                  <a:schemeClr val="dk1"/>
                </a:solidFill>
              </a:defRPr>
            </a:lvl5pPr>
            <a:lvl6pPr lvl="5" marL="496887" rtl="0" algn="ctr">
              <a:spcBef>
                <a:spcPts val="0"/>
              </a:spcBef>
              <a:spcAft>
                <a:spcPts val="0"/>
              </a:spcAft>
              <a:buSzPts val="1400"/>
              <a:buNone/>
              <a:defRPr sz="4400">
                <a:solidFill>
                  <a:schemeClr val="dk1"/>
                </a:solidFill>
              </a:defRPr>
            </a:lvl6pPr>
            <a:lvl7pPr lvl="6" marL="954087" rtl="0" algn="ctr">
              <a:spcBef>
                <a:spcPts val="0"/>
              </a:spcBef>
              <a:spcAft>
                <a:spcPts val="0"/>
              </a:spcAft>
              <a:buSzPts val="1400"/>
              <a:buNone/>
              <a:defRPr sz="4400">
                <a:solidFill>
                  <a:schemeClr val="dk1"/>
                </a:solidFill>
              </a:defRPr>
            </a:lvl7pPr>
            <a:lvl8pPr lvl="7" marL="1411287" rtl="0" algn="ctr">
              <a:spcBef>
                <a:spcPts val="0"/>
              </a:spcBef>
              <a:spcAft>
                <a:spcPts val="0"/>
              </a:spcAft>
              <a:buSzPts val="1400"/>
              <a:buNone/>
              <a:defRPr sz="4400">
                <a:solidFill>
                  <a:schemeClr val="dk1"/>
                </a:solidFill>
              </a:defRPr>
            </a:lvl8pPr>
            <a:lvl9pPr lvl="8" marL="1868487" rtl="0" algn="ctr">
              <a:spcBef>
                <a:spcPts val="0"/>
              </a:spcBef>
              <a:spcAft>
                <a:spcPts val="0"/>
              </a:spcAft>
              <a:buSzPts val="1400"/>
              <a:buNone/>
              <a:defRPr sz="4400">
                <a:solidFill>
                  <a:schemeClr val="dk1"/>
                </a:solidFill>
              </a:defRPr>
            </a:lvl9pPr>
          </a:lstStyle>
          <a:p/>
        </p:txBody>
      </p:sp>
      <p:sp>
        <p:nvSpPr>
          <p:cNvPr id="73" name="Google Shape;73;p24"/>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317500" lvl="0" marL="457200" rtl="0" algn="l">
              <a:spcBef>
                <a:spcPts val="800"/>
              </a:spcBef>
              <a:spcAft>
                <a:spcPts val="0"/>
              </a:spcAft>
              <a:buClr>
                <a:srgbClr val="000000"/>
              </a:buClr>
              <a:buSzPts val="1400"/>
              <a:buFont typeface="Arial"/>
              <a:buChar char="●"/>
              <a:defRPr sz="3200">
                <a:solidFill>
                  <a:schemeClr val="dk1"/>
                </a:solidFill>
              </a:defRPr>
            </a:lvl1pPr>
            <a:lvl2pPr indent="-317500" lvl="1" marL="914400" rtl="0" algn="l">
              <a:spcBef>
                <a:spcPts val="0"/>
              </a:spcBef>
              <a:spcAft>
                <a:spcPts val="0"/>
              </a:spcAft>
              <a:buClr>
                <a:srgbClr val="000000"/>
              </a:buClr>
              <a:buSzPts val="1400"/>
              <a:buFont typeface="Arial"/>
              <a:buChar char="●"/>
              <a:defRPr sz="2800">
                <a:solidFill>
                  <a:schemeClr val="dk1"/>
                </a:solidFill>
              </a:defRPr>
            </a:lvl2pPr>
            <a:lvl3pPr indent="-317500" lvl="2" marL="1371600" rtl="0" algn="l">
              <a:spcBef>
                <a:spcPts val="0"/>
              </a:spcBef>
              <a:spcAft>
                <a:spcPts val="0"/>
              </a:spcAft>
              <a:buClr>
                <a:srgbClr val="000000"/>
              </a:buClr>
              <a:buSzPts val="1400"/>
              <a:buFont typeface="Arial"/>
              <a:buChar char="●"/>
              <a:defRPr sz="2400">
                <a:solidFill>
                  <a:schemeClr val="dk1"/>
                </a:solidFill>
              </a:defRPr>
            </a:lvl3pPr>
            <a:lvl4pPr indent="-317500" lvl="3" marL="1828800" rtl="0" algn="l">
              <a:spcBef>
                <a:spcPts val="0"/>
              </a:spcBef>
              <a:spcAft>
                <a:spcPts val="0"/>
              </a:spcAft>
              <a:buClr>
                <a:srgbClr val="000000"/>
              </a:buClr>
              <a:buSzPts val="1400"/>
              <a:buFont typeface="Arial"/>
              <a:buChar char="●"/>
              <a:defRPr sz="2000">
                <a:solidFill>
                  <a:schemeClr val="dk1"/>
                </a:solidFill>
              </a:defRPr>
            </a:lvl4pPr>
            <a:lvl5pPr indent="-317500" lvl="4" marL="2286000" rtl="0" algn="l">
              <a:spcBef>
                <a:spcPts val="0"/>
              </a:spcBef>
              <a:spcAft>
                <a:spcPts val="0"/>
              </a:spcAft>
              <a:buClr>
                <a:srgbClr val="000000"/>
              </a:buClr>
              <a:buSzPts val="1400"/>
              <a:buFont typeface="Arial"/>
              <a:buChar char="●"/>
              <a:defRPr sz="2000">
                <a:solidFill>
                  <a:schemeClr val="dk1"/>
                </a:solidFill>
              </a:defRPr>
            </a:lvl5pPr>
            <a:lvl6pPr indent="-317500" lvl="5" marL="2743200" rtl="0" algn="l">
              <a:spcBef>
                <a:spcPts val="0"/>
              </a:spcBef>
              <a:spcAft>
                <a:spcPts val="0"/>
              </a:spcAft>
              <a:buClr>
                <a:srgbClr val="000000"/>
              </a:buClr>
              <a:buSzPts val="1400"/>
              <a:buFont typeface="Arial"/>
              <a:buChar char="●"/>
              <a:defRPr sz="2000">
                <a:solidFill>
                  <a:schemeClr val="dk1"/>
                </a:solidFill>
              </a:defRPr>
            </a:lvl6pPr>
            <a:lvl7pPr indent="-317500" lvl="6" marL="3200400" rtl="0" algn="l">
              <a:spcBef>
                <a:spcPts val="0"/>
              </a:spcBef>
              <a:spcAft>
                <a:spcPts val="0"/>
              </a:spcAft>
              <a:buClr>
                <a:srgbClr val="000000"/>
              </a:buClr>
              <a:buSzPts val="1400"/>
              <a:buFont typeface="Arial"/>
              <a:buChar char="●"/>
              <a:defRPr sz="2000">
                <a:solidFill>
                  <a:schemeClr val="dk1"/>
                </a:solidFill>
              </a:defRPr>
            </a:lvl7pPr>
            <a:lvl8pPr indent="-317500" lvl="7" marL="3657600" rtl="0" algn="l">
              <a:spcBef>
                <a:spcPts val="0"/>
              </a:spcBef>
              <a:spcAft>
                <a:spcPts val="0"/>
              </a:spcAft>
              <a:buClr>
                <a:srgbClr val="000000"/>
              </a:buClr>
              <a:buSzPts val="1400"/>
              <a:buFont typeface="Arial"/>
              <a:buChar char="●"/>
              <a:defRPr sz="2000">
                <a:solidFill>
                  <a:schemeClr val="dk1"/>
                </a:solidFill>
              </a:defRPr>
            </a:lvl8pPr>
            <a:lvl9pPr indent="-317500" lvl="8" marL="4114800" rtl="0" algn="l">
              <a:spcBef>
                <a:spcPts val="0"/>
              </a:spcBef>
              <a:spcAft>
                <a:spcPts val="0"/>
              </a:spcAft>
              <a:buClr>
                <a:srgbClr val="000000"/>
              </a:buClr>
              <a:buSzPts val="1400"/>
              <a:buFont typeface="Arial"/>
              <a:buChar char="●"/>
              <a:defRPr sz="2000">
                <a:solidFill>
                  <a:schemeClr val="dk1"/>
                </a:solidFill>
              </a:defRPr>
            </a:lvl9pPr>
          </a:lstStyle>
          <a:p/>
        </p:txBody>
      </p:sp>
      <p:sp>
        <p:nvSpPr>
          <p:cNvPr id="74" name="Google Shape;74;p24"/>
          <p:cNvSpPr txBox="1"/>
          <p:nvPr>
            <p:ph idx="12" type="sldNum"/>
          </p:nvPr>
        </p:nvSpPr>
        <p:spPr>
          <a:xfrm>
            <a:off x="7466013" y="4757737"/>
            <a:ext cx="306300" cy="292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ctr">
              <a:lnSpc>
                <a:spcPct val="100000"/>
              </a:lnSpc>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ctr">
              <a:spcBef>
                <a:spcPts val="0"/>
              </a:spcBef>
              <a:spcAft>
                <a:spcPts val="0"/>
              </a:spcAft>
              <a:buClr>
                <a:srgbClr val="898989"/>
              </a:buClr>
              <a:buSzPts val="1400"/>
              <a:buFont typeface="Arial"/>
              <a:buNone/>
            </a:pPr>
            <a:r>
              <a:t/>
            </a:r>
            <a:endParaRPr/>
          </a:p>
          <a:p>
            <a:pPr indent="0" lvl="1" marL="457200" rtl="0" algn="l">
              <a:spcBef>
                <a:spcPts val="0"/>
              </a:spcBef>
              <a:spcAft>
                <a:spcPts val="0"/>
              </a:spcAft>
              <a:buClr>
                <a:schemeClr val="dk1"/>
              </a:buClr>
              <a:buSzPts val="1400"/>
              <a:buFont typeface="Arial"/>
              <a:buNone/>
            </a:pPr>
            <a:r>
              <a:t/>
            </a:r>
            <a:endParaRPr sz="1800">
              <a:solidFill>
                <a:schemeClr val="dk1"/>
              </a:solidFill>
            </a:endParaRPr>
          </a:p>
          <a:p>
            <a:pPr indent="0" lvl="2" marL="914400" rtl="0" algn="l">
              <a:spcBef>
                <a:spcPts val="0"/>
              </a:spcBef>
              <a:spcAft>
                <a:spcPts val="0"/>
              </a:spcAft>
              <a:buClr>
                <a:schemeClr val="dk1"/>
              </a:buClr>
              <a:buSzPts val="1400"/>
              <a:buFont typeface="Arial"/>
              <a:buNone/>
            </a:pPr>
            <a:r>
              <a:t/>
            </a:r>
            <a:endParaRPr sz="1800">
              <a:solidFill>
                <a:schemeClr val="dk1"/>
              </a:solidFill>
            </a:endParaRPr>
          </a:p>
          <a:p>
            <a:pPr indent="0" lvl="3" marL="1371600" rtl="0" algn="l">
              <a:spcBef>
                <a:spcPts val="0"/>
              </a:spcBef>
              <a:spcAft>
                <a:spcPts val="0"/>
              </a:spcAft>
              <a:buClr>
                <a:schemeClr val="dk1"/>
              </a:buClr>
              <a:buSzPts val="1400"/>
              <a:buFont typeface="Arial"/>
              <a:buNone/>
            </a:pPr>
            <a:r>
              <a:t/>
            </a:r>
            <a:endParaRPr sz="1800">
              <a:solidFill>
                <a:schemeClr val="dk1"/>
              </a:solidFill>
            </a:endParaRPr>
          </a:p>
          <a:p>
            <a:pPr indent="0" lvl="4" marL="1828800" rtl="0" algn="l">
              <a:spcBef>
                <a:spcPts val="0"/>
              </a:spcBef>
              <a:spcAft>
                <a:spcPts val="0"/>
              </a:spcAft>
              <a:buClr>
                <a:schemeClr val="dk1"/>
              </a:buClr>
              <a:buSzPts val="1400"/>
              <a:buFont typeface="Arial"/>
              <a:buNone/>
            </a:pPr>
            <a:r>
              <a:t/>
            </a:r>
            <a:endParaRPr sz="1800">
              <a:solidFill>
                <a:schemeClr val="dk1"/>
              </a:solidFill>
            </a:endParaRPr>
          </a:p>
          <a:p>
            <a:pPr indent="0" lvl="5" marL="2286000" rtl="0" algn="l">
              <a:spcBef>
                <a:spcPts val="0"/>
              </a:spcBef>
              <a:spcAft>
                <a:spcPts val="0"/>
              </a:spcAft>
              <a:buClr>
                <a:schemeClr val="dk1"/>
              </a:buClr>
              <a:buSzPts val="1400"/>
              <a:buFont typeface="Arial"/>
              <a:buNone/>
            </a:pPr>
            <a:r>
              <a:t/>
            </a:r>
            <a:endParaRPr sz="1800">
              <a:solidFill>
                <a:schemeClr val="dk1"/>
              </a:solidFill>
            </a:endParaRPr>
          </a:p>
          <a:p>
            <a:pPr indent="0" lvl="6" marL="2743200" rtl="0" algn="l">
              <a:spcBef>
                <a:spcPts val="0"/>
              </a:spcBef>
              <a:spcAft>
                <a:spcPts val="0"/>
              </a:spcAft>
              <a:buClr>
                <a:schemeClr val="dk1"/>
              </a:buClr>
              <a:buSzPts val="1400"/>
              <a:buFont typeface="Arial"/>
              <a:buNone/>
            </a:pPr>
            <a:r>
              <a:t/>
            </a:r>
            <a:endParaRPr sz="1800">
              <a:solidFill>
                <a:schemeClr val="dk1"/>
              </a:solidFill>
            </a:endParaRPr>
          </a:p>
          <a:p>
            <a:pPr indent="0" lvl="7" marL="3200400" rtl="0" algn="l">
              <a:spcBef>
                <a:spcPts val="0"/>
              </a:spcBef>
              <a:spcAft>
                <a:spcPts val="0"/>
              </a:spcAft>
              <a:buClr>
                <a:schemeClr val="dk1"/>
              </a:buClr>
              <a:buSzPts val="1400"/>
              <a:buFont typeface="Arial"/>
              <a:buNone/>
            </a:pPr>
            <a:r>
              <a:t/>
            </a:r>
            <a:endParaRPr sz="1800">
              <a:solidFill>
                <a:schemeClr val="dk1"/>
              </a:solidFill>
            </a:endParaRPr>
          </a:p>
          <a:p>
            <a:pPr indent="0" lvl="8" marL="3657600" rtl="0" algn="l">
              <a:spcBef>
                <a:spcPts val="0"/>
              </a:spcBef>
              <a:spcAft>
                <a:spcPts val="0"/>
              </a:spcAft>
              <a:buClr>
                <a:schemeClr val="dk1"/>
              </a:buClr>
              <a:buSzPts val="1400"/>
              <a:buFont typeface="Arial"/>
              <a:buNone/>
            </a:pPr>
            <a:r>
              <a:t/>
            </a:r>
            <a:endParaRPr sz="18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78" name="Shape 78"/>
        <p:cNvGrpSpPr/>
        <p:nvPr/>
      </p:nvGrpSpPr>
      <p:grpSpPr>
        <a:xfrm>
          <a:off x="0" y="0"/>
          <a:ext cx="0" cy="0"/>
          <a:chOff x="0" y="0"/>
          <a:chExt cx="0" cy="0"/>
        </a:xfrm>
      </p:grpSpPr>
      <p:sp>
        <p:nvSpPr>
          <p:cNvPr id="79" name="Google Shape;79;p26"/>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L="39687" rtl="0" algn="ctr">
              <a:spcBef>
                <a:spcPts val="0"/>
              </a:spcBef>
              <a:spcAft>
                <a:spcPts val="0"/>
              </a:spcAft>
              <a:buSzPts val="1400"/>
              <a:buNone/>
              <a:defRPr/>
            </a:lvl1pPr>
            <a:lvl2pPr lvl="1" marL="39687" rtl="0" algn="ctr">
              <a:spcBef>
                <a:spcPts val="0"/>
              </a:spcBef>
              <a:spcAft>
                <a:spcPts val="0"/>
              </a:spcAft>
              <a:buSzPts val="1400"/>
              <a:buNone/>
              <a:defRPr/>
            </a:lvl2pPr>
            <a:lvl3pPr lvl="2" marL="39687" rtl="0" algn="ctr">
              <a:spcBef>
                <a:spcPts val="0"/>
              </a:spcBef>
              <a:spcAft>
                <a:spcPts val="0"/>
              </a:spcAft>
              <a:buSzPts val="1400"/>
              <a:buNone/>
              <a:defRPr/>
            </a:lvl3pPr>
            <a:lvl4pPr lvl="3" marL="39687" rtl="0" algn="ctr">
              <a:spcBef>
                <a:spcPts val="0"/>
              </a:spcBef>
              <a:spcAft>
                <a:spcPts val="0"/>
              </a:spcAft>
              <a:buSzPts val="1400"/>
              <a:buNone/>
              <a:defRPr/>
            </a:lvl4pPr>
            <a:lvl5pPr lvl="4" marL="39687" rtl="0" algn="ctr">
              <a:spcBef>
                <a:spcPts val="0"/>
              </a:spcBef>
              <a:spcAft>
                <a:spcPts val="0"/>
              </a:spcAft>
              <a:buSzPts val="1400"/>
              <a:buNone/>
              <a:defRPr/>
            </a:lvl5pPr>
            <a:lvl6pPr lvl="5" marL="496887" rtl="0" algn="ctr">
              <a:spcBef>
                <a:spcPts val="0"/>
              </a:spcBef>
              <a:spcAft>
                <a:spcPts val="0"/>
              </a:spcAft>
              <a:buSzPts val="1400"/>
              <a:buNone/>
              <a:defRPr/>
            </a:lvl6pPr>
            <a:lvl7pPr lvl="6" marL="954087" rtl="0" algn="ctr">
              <a:spcBef>
                <a:spcPts val="0"/>
              </a:spcBef>
              <a:spcAft>
                <a:spcPts val="0"/>
              </a:spcAft>
              <a:buSzPts val="1400"/>
              <a:buNone/>
              <a:defRPr/>
            </a:lvl7pPr>
            <a:lvl8pPr lvl="7" marL="1411287" rtl="0" algn="ctr">
              <a:spcBef>
                <a:spcPts val="0"/>
              </a:spcBef>
              <a:spcAft>
                <a:spcPts val="0"/>
              </a:spcAft>
              <a:buSzPts val="1400"/>
              <a:buNone/>
              <a:defRPr/>
            </a:lvl8pPr>
            <a:lvl9pPr lvl="8" marL="1868486" rtl="0" algn="ctr">
              <a:spcBef>
                <a:spcPts val="0"/>
              </a:spcBef>
              <a:spcAft>
                <a:spcPts val="0"/>
              </a:spcAft>
              <a:buSzPts val="1400"/>
              <a:buNone/>
              <a:defRPr/>
            </a:lvl9pPr>
          </a:lstStyle>
          <a:p/>
        </p:txBody>
      </p:sp>
      <p:sp>
        <p:nvSpPr>
          <p:cNvPr id="80" name="Google Shape;80;p26"/>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317500" lvl="0" marL="457200" rtl="0" algn="l">
              <a:spcBef>
                <a:spcPts val="800"/>
              </a:spcBef>
              <a:spcAft>
                <a:spcPts val="0"/>
              </a:spcAft>
              <a:buClr>
                <a:srgbClr val="000000"/>
              </a:buClr>
              <a:buSzPts val="1400"/>
              <a:buFont typeface="Arial"/>
              <a:buChar char="•"/>
              <a:defRPr/>
            </a:lvl1pPr>
            <a:lvl2pPr indent="-317500" lvl="1" marL="914400" rtl="0" algn="l">
              <a:spcBef>
                <a:spcPts val="700"/>
              </a:spcBef>
              <a:spcAft>
                <a:spcPts val="0"/>
              </a:spcAft>
              <a:buClr>
                <a:srgbClr val="000000"/>
              </a:buClr>
              <a:buSzPts val="1400"/>
              <a:buFont typeface="Arial"/>
              <a:buChar char="•"/>
              <a:defRPr/>
            </a:lvl2pPr>
            <a:lvl3pPr indent="-317500" lvl="2" marL="1371600" rtl="0" algn="l">
              <a:spcBef>
                <a:spcPts val="600"/>
              </a:spcBef>
              <a:spcAft>
                <a:spcPts val="0"/>
              </a:spcAft>
              <a:buClr>
                <a:srgbClr val="000000"/>
              </a:buClr>
              <a:buSzPts val="1400"/>
              <a:buFont typeface="Arial"/>
              <a:buChar char="•"/>
              <a:defRPr/>
            </a:lvl3pPr>
            <a:lvl4pPr indent="-317500" lvl="3" marL="1828800" rtl="0" algn="l">
              <a:spcBef>
                <a:spcPts val="500"/>
              </a:spcBef>
              <a:spcAft>
                <a:spcPts val="0"/>
              </a:spcAft>
              <a:buClr>
                <a:srgbClr val="000000"/>
              </a:buClr>
              <a:buSzPts val="1400"/>
              <a:buFont typeface="Arial"/>
              <a:buChar char="•"/>
              <a:defRPr/>
            </a:lvl4pPr>
            <a:lvl5pPr indent="-317500" lvl="4" marL="2286000" rtl="0" algn="l">
              <a:spcBef>
                <a:spcPts val="500"/>
              </a:spcBef>
              <a:spcAft>
                <a:spcPts val="0"/>
              </a:spcAft>
              <a:buClr>
                <a:srgbClr val="000000"/>
              </a:buClr>
              <a:buSzPts val="1400"/>
              <a:buFont typeface="Arial"/>
              <a:buChar char="•"/>
              <a:defRPr/>
            </a:lvl5pPr>
            <a:lvl6pPr indent="-317500" lvl="5" marL="2743200" rtl="0" algn="l">
              <a:spcBef>
                <a:spcPts val="500"/>
              </a:spcBef>
              <a:spcAft>
                <a:spcPts val="0"/>
              </a:spcAft>
              <a:buClr>
                <a:srgbClr val="000000"/>
              </a:buClr>
              <a:buSzPts val="1400"/>
              <a:buFont typeface="Arial"/>
              <a:buChar char="•"/>
              <a:defRPr/>
            </a:lvl6pPr>
            <a:lvl7pPr indent="-317500" lvl="6" marL="3200400" rtl="0" algn="l">
              <a:spcBef>
                <a:spcPts val="500"/>
              </a:spcBef>
              <a:spcAft>
                <a:spcPts val="0"/>
              </a:spcAft>
              <a:buClr>
                <a:srgbClr val="000000"/>
              </a:buClr>
              <a:buSzPts val="1400"/>
              <a:buFont typeface="Arial"/>
              <a:buChar char="•"/>
              <a:defRPr/>
            </a:lvl7pPr>
            <a:lvl8pPr indent="-317500" lvl="7" marL="3657600" rtl="0" algn="l">
              <a:spcBef>
                <a:spcPts val="500"/>
              </a:spcBef>
              <a:spcAft>
                <a:spcPts val="0"/>
              </a:spcAft>
              <a:buClr>
                <a:srgbClr val="000000"/>
              </a:buClr>
              <a:buSzPts val="1400"/>
              <a:buFont typeface="Arial"/>
              <a:buChar char="•"/>
              <a:defRPr/>
            </a:lvl8pPr>
            <a:lvl9pPr indent="-317500" lvl="8" marL="4114800" rtl="0" algn="l">
              <a:spcBef>
                <a:spcPts val="500"/>
              </a:spcBef>
              <a:spcAft>
                <a:spcPts val="0"/>
              </a:spcAft>
              <a:buClr>
                <a:srgbClr val="000000"/>
              </a:buClr>
              <a:buSzPts val="1400"/>
              <a:buFont typeface="Arial"/>
              <a:buChar char="•"/>
              <a:defRPr/>
            </a:lvl9pPr>
          </a:lstStyle>
          <a:p/>
        </p:txBody>
      </p:sp>
      <p:sp>
        <p:nvSpPr>
          <p:cNvPr id="81" name="Google Shape;81;p26"/>
          <p:cNvSpPr txBox="1"/>
          <p:nvPr>
            <p:ph idx="12" type="sldNum"/>
          </p:nvPr>
        </p:nvSpPr>
        <p:spPr>
          <a:xfrm>
            <a:off x="8686800" y="4754063"/>
            <a:ext cx="306300" cy="292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898989"/>
              </a:buClr>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2" name="Shape 82"/>
        <p:cNvGrpSpPr/>
        <p:nvPr/>
      </p:nvGrpSpPr>
      <p:grpSpPr>
        <a:xfrm>
          <a:off x="0" y="0"/>
          <a:ext cx="0" cy="0"/>
          <a:chOff x="0" y="0"/>
          <a:chExt cx="0" cy="0"/>
        </a:xfrm>
      </p:grpSpPr>
      <p:sp>
        <p:nvSpPr>
          <p:cNvPr id="83" name="Google Shape;83;p27"/>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indent="304800" lvl="0" marL="0" marR="0" rtl="0" algn="ctr">
              <a:lnSpc>
                <a:spcPct val="100000"/>
              </a:lnSpc>
              <a:spcBef>
                <a:spcPts val="0"/>
              </a:spcBef>
              <a:spcAft>
                <a:spcPts val="0"/>
              </a:spcAft>
              <a:buClr>
                <a:schemeClr val="dk1"/>
              </a:buClr>
              <a:buSzPts val="1400"/>
              <a:buFont typeface="Arial"/>
              <a:buNone/>
              <a:defRPr/>
            </a:lvl1pPr>
            <a:lvl2pPr indent="304800" lvl="1" marL="0" marR="0" rtl="0" algn="ctr">
              <a:lnSpc>
                <a:spcPct val="100000"/>
              </a:lnSpc>
              <a:spcBef>
                <a:spcPts val="0"/>
              </a:spcBef>
              <a:spcAft>
                <a:spcPts val="0"/>
              </a:spcAft>
              <a:buClr>
                <a:schemeClr val="dk1"/>
              </a:buClr>
              <a:buSzPts val="1400"/>
              <a:buFont typeface="Arial"/>
              <a:buNone/>
              <a:defRPr/>
            </a:lvl2pPr>
            <a:lvl3pPr indent="304800" lvl="2" marL="0" marR="0" rtl="0" algn="ctr">
              <a:spcBef>
                <a:spcPts val="0"/>
              </a:spcBef>
              <a:spcAft>
                <a:spcPts val="0"/>
              </a:spcAft>
              <a:buClr>
                <a:schemeClr val="dk1"/>
              </a:buClr>
              <a:buSzPts val="1400"/>
              <a:buFont typeface="Arial"/>
              <a:buNone/>
              <a:defRPr/>
            </a:lvl3pPr>
            <a:lvl4pPr indent="304800" lvl="3" marL="0" marR="0" rtl="0" algn="ctr">
              <a:spcBef>
                <a:spcPts val="0"/>
              </a:spcBef>
              <a:spcAft>
                <a:spcPts val="0"/>
              </a:spcAft>
              <a:buClr>
                <a:schemeClr val="dk1"/>
              </a:buClr>
              <a:buSzPts val="1400"/>
              <a:buFont typeface="Arial"/>
              <a:buNone/>
              <a:defRPr/>
            </a:lvl4pPr>
            <a:lvl5pPr indent="304800" lvl="4" marL="0" marR="0" rtl="0" algn="ctr">
              <a:spcBef>
                <a:spcPts val="0"/>
              </a:spcBef>
              <a:spcAft>
                <a:spcPts val="0"/>
              </a:spcAft>
              <a:buClr>
                <a:schemeClr val="dk1"/>
              </a:buClr>
              <a:buSzPts val="1400"/>
              <a:buFont typeface="Arial"/>
              <a:buNone/>
              <a:defRPr/>
            </a:lvl5pPr>
            <a:lvl6pPr indent="304800" lvl="5" marL="0" marR="0" rtl="0" algn="ctr">
              <a:spcBef>
                <a:spcPts val="0"/>
              </a:spcBef>
              <a:spcAft>
                <a:spcPts val="0"/>
              </a:spcAft>
              <a:buClr>
                <a:schemeClr val="dk1"/>
              </a:buClr>
              <a:buSzPts val="1400"/>
              <a:buFont typeface="Arial"/>
              <a:buNone/>
              <a:defRPr/>
            </a:lvl6pPr>
            <a:lvl7pPr indent="304800" lvl="6" marL="0" marR="0" rtl="0" algn="ctr">
              <a:spcBef>
                <a:spcPts val="0"/>
              </a:spcBef>
              <a:spcAft>
                <a:spcPts val="0"/>
              </a:spcAft>
              <a:buClr>
                <a:schemeClr val="dk1"/>
              </a:buClr>
              <a:buSzPts val="1400"/>
              <a:buFont typeface="Arial"/>
              <a:buNone/>
              <a:defRPr/>
            </a:lvl7pPr>
            <a:lvl8pPr indent="304800" lvl="7" marL="0" marR="0" rtl="0" algn="ctr">
              <a:spcBef>
                <a:spcPts val="0"/>
              </a:spcBef>
              <a:spcAft>
                <a:spcPts val="0"/>
              </a:spcAft>
              <a:buClr>
                <a:schemeClr val="dk1"/>
              </a:buClr>
              <a:buSzPts val="1400"/>
              <a:buFont typeface="Arial"/>
              <a:buNone/>
              <a:defRPr/>
            </a:lvl8pPr>
            <a:lvl9pPr indent="304800" lvl="8" marL="0" marR="0" rtl="0" algn="ctr">
              <a:spcBef>
                <a:spcPts val="0"/>
              </a:spcBef>
              <a:spcAft>
                <a:spcPts val="0"/>
              </a:spcAft>
              <a:buClr>
                <a:schemeClr val="dk1"/>
              </a:buClr>
              <a:buSzPts val="1400"/>
              <a:buFont typeface="Arial"/>
              <a:buNone/>
              <a:defRPr/>
            </a:lvl9pPr>
          </a:lstStyle>
          <a:p/>
        </p:txBody>
      </p:sp>
      <p:sp>
        <p:nvSpPr>
          <p:cNvPr id="84" name="Google Shape;84;p27"/>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lvl1pPr indent="190500" lvl="0" marL="0" marR="0" rtl="0" algn="ctr">
              <a:lnSpc>
                <a:spcPct val="100000"/>
              </a:lnSpc>
              <a:spcBef>
                <a:spcPts val="0"/>
              </a:spcBef>
              <a:spcAft>
                <a:spcPts val="0"/>
              </a:spcAft>
              <a:buClr>
                <a:schemeClr val="dk2"/>
              </a:buClr>
              <a:buSzPts val="1400"/>
              <a:buFont typeface="Arial"/>
              <a:buNone/>
              <a:defRPr/>
            </a:lvl1pPr>
            <a:lvl2pPr indent="190500" lvl="1" marL="0" marR="0" rtl="0" algn="ctr">
              <a:lnSpc>
                <a:spcPct val="100000"/>
              </a:lnSpc>
              <a:spcBef>
                <a:spcPts val="0"/>
              </a:spcBef>
              <a:spcAft>
                <a:spcPts val="0"/>
              </a:spcAft>
              <a:buClr>
                <a:schemeClr val="dk2"/>
              </a:buClr>
              <a:buSzPts val="1400"/>
              <a:buFont typeface="Arial"/>
              <a:buNone/>
              <a:defRPr/>
            </a:lvl2pPr>
            <a:lvl3pPr indent="190500" lvl="2" marL="0" marR="0" rtl="0" algn="ctr">
              <a:lnSpc>
                <a:spcPct val="100000"/>
              </a:lnSpc>
              <a:spcBef>
                <a:spcPts val="0"/>
              </a:spcBef>
              <a:spcAft>
                <a:spcPts val="0"/>
              </a:spcAft>
              <a:buClr>
                <a:schemeClr val="dk2"/>
              </a:buClr>
              <a:buSzPts val="1400"/>
              <a:buFont typeface="Arial"/>
              <a:buNone/>
              <a:defRPr/>
            </a:lvl3pPr>
            <a:lvl4pPr indent="190500" lvl="3" marL="0" marR="0" rtl="0" algn="ctr">
              <a:lnSpc>
                <a:spcPct val="100000"/>
              </a:lnSpc>
              <a:spcBef>
                <a:spcPts val="0"/>
              </a:spcBef>
              <a:spcAft>
                <a:spcPts val="0"/>
              </a:spcAft>
              <a:buClr>
                <a:schemeClr val="dk2"/>
              </a:buClr>
              <a:buSzPts val="1400"/>
              <a:buFont typeface="Arial"/>
              <a:buNone/>
              <a:defRPr/>
            </a:lvl4pPr>
            <a:lvl5pPr indent="190500" lvl="4" marL="0" marR="0" rtl="0" algn="ctr">
              <a:lnSpc>
                <a:spcPct val="100000"/>
              </a:lnSpc>
              <a:spcBef>
                <a:spcPts val="0"/>
              </a:spcBef>
              <a:spcAft>
                <a:spcPts val="0"/>
              </a:spcAft>
              <a:buClr>
                <a:schemeClr val="dk2"/>
              </a:buClr>
              <a:buSzPts val="1400"/>
              <a:buFont typeface="Arial"/>
              <a:buNone/>
              <a:defRPr/>
            </a:lvl5pPr>
            <a:lvl6pPr indent="190500" lvl="5" marL="0" marR="0" rtl="0" algn="ctr">
              <a:lnSpc>
                <a:spcPct val="100000"/>
              </a:lnSpc>
              <a:spcBef>
                <a:spcPts val="0"/>
              </a:spcBef>
              <a:spcAft>
                <a:spcPts val="0"/>
              </a:spcAft>
              <a:buClr>
                <a:schemeClr val="dk2"/>
              </a:buClr>
              <a:buSzPts val="1400"/>
              <a:buFont typeface="Arial"/>
              <a:buNone/>
              <a:defRPr/>
            </a:lvl6pPr>
            <a:lvl7pPr indent="190500" lvl="6" marL="0" marR="0" rtl="0" algn="ctr">
              <a:lnSpc>
                <a:spcPct val="100000"/>
              </a:lnSpc>
              <a:spcBef>
                <a:spcPts val="0"/>
              </a:spcBef>
              <a:spcAft>
                <a:spcPts val="0"/>
              </a:spcAft>
              <a:buClr>
                <a:schemeClr val="dk2"/>
              </a:buClr>
              <a:buSzPts val="1400"/>
              <a:buFont typeface="Arial"/>
              <a:buNone/>
              <a:defRPr/>
            </a:lvl7pPr>
            <a:lvl8pPr indent="190500" lvl="7" marL="0" marR="0" rtl="0" algn="ctr">
              <a:lnSpc>
                <a:spcPct val="100000"/>
              </a:lnSpc>
              <a:spcBef>
                <a:spcPts val="0"/>
              </a:spcBef>
              <a:spcAft>
                <a:spcPts val="0"/>
              </a:spcAft>
              <a:buClr>
                <a:schemeClr val="dk2"/>
              </a:buClr>
              <a:buSzPts val="1400"/>
              <a:buFont typeface="Arial"/>
              <a:buNone/>
              <a:defRPr/>
            </a:lvl8pPr>
            <a:lvl9pPr indent="190500" lvl="8" marL="0" marR="0" rtl="0" algn="ctr">
              <a:lnSpc>
                <a:spcPct val="100000"/>
              </a:lnSpc>
              <a:spcBef>
                <a:spcPts val="0"/>
              </a:spcBef>
              <a:spcAft>
                <a:spcPts val="0"/>
              </a:spcAft>
              <a:buClr>
                <a:schemeClr val="dk2"/>
              </a:buClr>
              <a:buSzPts val="1400"/>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5" name="Shape 85"/>
        <p:cNvGrpSpPr/>
        <p:nvPr/>
      </p:nvGrpSpPr>
      <p:grpSpPr>
        <a:xfrm>
          <a:off x="0" y="0"/>
          <a:ext cx="0" cy="0"/>
          <a:chOff x="0" y="0"/>
          <a:chExt cx="0" cy="0"/>
        </a:xfrm>
      </p:grpSpPr>
      <p:sp>
        <p:nvSpPr>
          <p:cNvPr id="86" name="Google Shape;86;p28"/>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None/>
              <a:defRPr/>
            </a:lvl3pPr>
            <a:lvl4pPr lvl="3" rtl="0" algn="l">
              <a:spcBef>
                <a:spcPts val="0"/>
              </a:spcBef>
              <a:spcAft>
                <a:spcPts val="0"/>
              </a:spcAft>
              <a:buClr>
                <a:schemeClr val="dk1"/>
              </a:buClr>
              <a:buSzPts val="1400"/>
              <a:buNone/>
              <a:defRPr/>
            </a:lvl4pPr>
            <a:lvl5pPr lvl="4" rtl="0" algn="l">
              <a:spcBef>
                <a:spcPts val="0"/>
              </a:spcBef>
              <a:spcAft>
                <a:spcPts val="0"/>
              </a:spcAft>
              <a:buClr>
                <a:schemeClr val="dk1"/>
              </a:buClr>
              <a:buSzPts val="1400"/>
              <a:buNone/>
              <a:defRPr/>
            </a:lvl5pPr>
            <a:lvl6pPr lvl="5" rtl="0" algn="l">
              <a:spcBef>
                <a:spcPts val="0"/>
              </a:spcBef>
              <a:spcAft>
                <a:spcPts val="0"/>
              </a:spcAft>
              <a:buClr>
                <a:schemeClr val="dk1"/>
              </a:buClr>
              <a:buSzPts val="1400"/>
              <a:buNone/>
              <a:defRPr/>
            </a:lvl6pPr>
            <a:lvl7pPr lvl="6" rtl="0" algn="l">
              <a:spcBef>
                <a:spcPts val="0"/>
              </a:spcBef>
              <a:spcAft>
                <a:spcPts val="0"/>
              </a:spcAft>
              <a:buClr>
                <a:schemeClr val="dk1"/>
              </a:buClr>
              <a:buSzPts val="1400"/>
              <a:buNone/>
              <a:defRPr/>
            </a:lvl7pPr>
            <a:lvl8pPr lvl="7" rtl="0" algn="l">
              <a:spcBef>
                <a:spcPts val="0"/>
              </a:spcBef>
              <a:spcAft>
                <a:spcPts val="0"/>
              </a:spcAft>
              <a:buClr>
                <a:schemeClr val="dk1"/>
              </a:buClr>
              <a:buSzPts val="1400"/>
              <a:buNone/>
              <a:defRPr/>
            </a:lvl8pPr>
            <a:lvl9pPr lvl="8" rtl="0" algn="l">
              <a:spcBef>
                <a:spcPts val="0"/>
              </a:spcBef>
              <a:spcAft>
                <a:spcPts val="0"/>
              </a:spcAft>
              <a:buClr>
                <a:schemeClr val="dk1"/>
              </a:buClr>
              <a:buSzPts val="1400"/>
              <a:buNone/>
              <a:defRPr/>
            </a:lvl9pPr>
          </a:lstStyle>
          <a:p/>
        </p:txBody>
      </p:sp>
      <p:sp>
        <p:nvSpPr>
          <p:cNvPr id="87" name="Google Shape;87;p2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o"/>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o"/>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o"/>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8" name="Shape 88"/>
        <p:cNvGrpSpPr/>
        <p:nvPr/>
      </p:nvGrpSpPr>
      <p:grpSpPr>
        <a:xfrm>
          <a:off x="0" y="0"/>
          <a:ext cx="0" cy="0"/>
          <a:chOff x="0" y="0"/>
          <a:chExt cx="0" cy="0"/>
        </a:xfrm>
      </p:grpSpPr>
      <p:sp>
        <p:nvSpPr>
          <p:cNvPr id="89" name="Google Shape;89;p2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None/>
              <a:defRPr/>
            </a:lvl3pPr>
            <a:lvl4pPr lvl="3" rtl="0" algn="l">
              <a:spcBef>
                <a:spcPts val="0"/>
              </a:spcBef>
              <a:spcAft>
                <a:spcPts val="0"/>
              </a:spcAft>
              <a:buClr>
                <a:schemeClr val="dk1"/>
              </a:buClr>
              <a:buSzPts val="1400"/>
              <a:buNone/>
              <a:defRPr/>
            </a:lvl4pPr>
            <a:lvl5pPr lvl="4" rtl="0" algn="l">
              <a:spcBef>
                <a:spcPts val="0"/>
              </a:spcBef>
              <a:spcAft>
                <a:spcPts val="0"/>
              </a:spcAft>
              <a:buClr>
                <a:schemeClr val="dk1"/>
              </a:buClr>
              <a:buSzPts val="1400"/>
              <a:buNone/>
              <a:defRPr/>
            </a:lvl5pPr>
            <a:lvl6pPr lvl="5" rtl="0" algn="l">
              <a:spcBef>
                <a:spcPts val="0"/>
              </a:spcBef>
              <a:spcAft>
                <a:spcPts val="0"/>
              </a:spcAft>
              <a:buClr>
                <a:schemeClr val="dk1"/>
              </a:buClr>
              <a:buSzPts val="1400"/>
              <a:buNone/>
              <a:defRPr/>
            </a:lvl6pPr>
            <a:lvl7pPr lvl="6" rtl="0" algn="l">
              <a:spcBef>
                <a:spcPts val="0"/>
              </a:spcBef>
              <a:spcAft>
                <a:spcPts val="0"/>
              </a:spcAft>
              <a:buClr>
                <a:schemeClr val="dk1"/>
              </a:buClr>
              <a:buSzPts val="1400"/>
              <a:buNone/>
              <a:defRPr/>
            </a:lvl7pPr>
            <a:lvl8pPr lvl="7" rtl="0" algn="l">
              <a:spcBef>
                <a:spcPts val="0"/>
              </a:spcBef>
              <a:spcAft>
                <a:spcPts val="0"/>
              </a:spcAft>
              <a:buClr>
                <a:schemeClr val="dk1"/>
              </a:buClr>
              <a:buSzPts val="1400"/>
              <a:buNone/>
              <a:defRPr/>
            </a:lvl8pPr>
            <a:lvl9pPr lvl="8" rtl="0" algn="l">
              <a:spcBef>
                <a:spcPts val="0"/>
              </a:spcBef>
              <a:spcAft>
                <a:spcPts val="0"/>
              </a:spcAft>
              <a:buClr>
                <a:schemeClr val="dk1"/>
              </a:buClr>
              <a:buSzPts val="1400"/>
              <a:buNone/>
              <a:defRPr/>
            </a:lvl9pPr>
          </a:lstStyle>
          <a:p/>
        </p:txBody>
      </p:sp>
      <p:sp>
        <p:nvSpPr>
          <p:cNvPr id="90" name="Google Shape;90;p29"/>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o"/>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o"/>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o"/>
              <a:defRPr/>
            </a:lvl8pPr>
            <a:lvl9pPr indent="-317500" lvl="8" marL="4114800" rtl="0">
              <a:spcBef>
                <a:spcPts val="0"/>
              </a:spcBef>
              <a:spcAft>
                <a:spcPts val="0"/>
              </a:spcAft>
              <a:buSzPts val="1400"/>
              <a:buChar char="▪"/>
              <a:defRPr/>
            </a:lvl9pPr>
          </a:lstStyle>
          <a:p/>
        </p:txBody>
      </p:sp>
      <p:sp>
        <p:nvSpPr>
          <p:cNvPr id="91" name="Google Shape;91;p29"/>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o"/>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o"/>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o"/>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Google Shape;93;p30"/>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None/>
              <a:defRPr/>
            </a:lvl3pPr>
            <a:lvl4pPr lvl="3" rtl="0" algn="l">
              <a:spcBef>
                <a:spcPts val="0"/>
              </a:spcBef>
              <a:spcAft>
                <a:spcPts val="0"/>
              </a:spcAft>
              <a:buClr>
                <a:schemeClr val="dk1"/>
              </a:buClr>
              <a:buSzPts val="1400"/>
              <a:buNone/>
              <a:defRPr/>
            </a:lvl4pPr>
            <a:lvl5pPr lvl="4" rtl="0" algn="l">
              <a:spcBef>
                <a:spcPts val="0"/>
              </a:spcBef>
              <a:spcAft>
                <a:spcPts val="0"/>
              </a:spcAft>
              <a:buClr>
                <a:schemeClr val="dk1"/>
              </a:buClr>
              <a:buSzPts val="1400"/>
              <a:buNone/>
              <a:defRPr/>
            </a:lvl5pPr>
            <a:lvl6pPr lvl="5" rtl="0" algn="l">
              <a:spcBef>
                <a:spcPts val="0"/>
              </a:spcBef>
              <a:spcAft>
                <a:spcPts val="0"/>
              </a:spcAft>
              <a:buClr>
                <a:schemeClr val="dk1"/>
              </a:buClr>
              <a:buSzPts val="1400"/>
              <a:buNone/>
              <a:defRPr/>
            </a:lvl6pPr>
            <a:lvl7pPr lvl="6" rtl="0" algn="l">
              <a:spcBef>
                <a:spcPts val="0"/>
              </a:spcBef>
              <a:spcAft>
                <a:spcPts val="0"/>
              </a:spcAft>
              <a:buClr>
                <a:schemeClr val="dk1"/>
              </a:buClr>
              <a:buSzPts val="1400"/>
              <a:buNone/>
              <a:defRPr/>
            </a:lvl7pPr>
            <a:lvl8pPr lvl="7" rtl="0" algn="l">
              <a:spcBef>
                <a:spcPts val="0"/>
              </a:spcBef>
              <a:spcAft>
                <a:spcPts val="0"/>
              </a:spcAft>
              <a:buClr>
                <a:schemeClr val="dk1"/>
              </a:buClr>
              <a:buSzPts val="1400"/>
              <a:buNone/>
              <a:defRPr/>
            </a:lvl8pPr>
            <a:lvl9pPr lvl="8" rtl="0" algn="l">
              <a:spcBef>
                <a:spcPts val="0"/>
              </a:spcBef>
              <a:spcAft>
                <a:spcPts val="0"/>
              </a:spcAft>
              <a:buClr>
                <a:schemeClr val="dk1"/>
              </a:buClr>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4" name="Shape 94"/>
        <p:cNvGrpSpPr/>
        <p:nvPr/>
      </p:nvGrpSpPr>
      <p:grpSpPr>
        <a:xfrm>
          <a:off x="0" y="0"/>
          <a:ext cx="0" cy="0"/>
          <a:chOff x="0" y="0"/>
          <a:chExt cx="0" cy="0"/>
        </a:xfrm>
      </p:grpSpPr>
      <p:sp>
        <p:nvSpPr>
          <p:cNvPr id="95" name="Google Shape;95;p31"/>
          <p:cNvSpPr txBox="1"/>
          <p:nvPr>
            <p:ph idx="1" type="body"/>
          </p:nvPr>
        </p:nvSpPr>
        <p:spPr>
          <a:xfrm>
            <a:off x="457200" y="5875078"/>
            <a:ext cx="8229600" cy="6927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360"/>
              </a:spcBef>
              <a:spcAft>
                <a:spcPts val="0"/>
              </a:spcAft>
              <a:buClr>
                <a:schemeClr val="dk1"/>
              </a:buClr>
              <a:buSzPts val="1400"/>
              <a:buFont typeface="Arial"/>
              <a:buChar char="•"/>
              <a:defRPr/>
            </a:lvl1pPr>
            <a:lvl2pPr indent="-317500" lvl="1" marL="914400" rtl="0" algn="ctr">
              <a:lnSpc>
                <a:spcPct val="100000"/>
              </a:lnSpc>
              <a:spcBef>
                <a:spcPts val="360"/>
              </a:spcBef>
              <a:spcAft>
                <a:spcPts val="0"/>
              </a:spcAft>
              <a:buClr>
                <a:schemeClr val="dk1"/>
              </a:buClr>
              <a:buSzPts val="1400"/>
              <a:buFont typeface="Arial"/>
              <a:buChar char="o"/>
              <a:defRPr/>
            </a:lvl2pPr>
            <a:lvl3pPr indent="-317500" lvl="2" marL="1371600" rtl="0" algn="ctr">
              <a:lnSpc>
                <a:spcPct val="100000"/>
              </a:lnSpc>
              <a:spcBef>
                <a:spcPts val="360"/>
              </a:spcBef>
              <a:spcAft>
                <a:spcPts val="0"/>
              </a:spcAft>
              <a:buClr>
                <a:schemeClr val="dk1"/>
              </a:buClr>
              <a:buSzPts val="1400"/>
              <a:buFont typeface="Arial"/>
              <a:buChar char="▪"/>
              <a:defRPr/>
            </a:lvl3pPr>
            <a:lvl4pPr indent="-317500" lvl="3" marL="1828800" rtl="0" algn="ctr">
              <a:lnSpc>
                <a:spcPct val="100000"/>
              </a:lnSpc>
              <a:spcBef>
                <a:spcPts val="360"/>
              </a:spcBef>
              <a:spcAft>
                <a:spcPts val="0"/>
              </a:spcAft>
              <a:buClr>
                <a:schemeClr val="dk1"/>
              </a:buClr>
              <a:buSzPts val="1400"/>
              <a:buFont typeface="Arial"/>
              <a:buChar char="•"/>
              <a:defRPr/>
            </a:lvl4pPr>
            <a:lvl5pPr indent="-317500" lvl="4" marL="2286000" rtl="0" algn="ctr">
              <a:lnSpc>
                <a:spcPct val="100000"/>
              </a:lnSpc>
              <a:spcBef>
                <a:spcPts val="360"/>
              </a:spcBef>
              <a:spcAft>
                <a:spcPts val="0"/>
              </a:spcAft>
              <a:buClr>
                <a:schemeClr val="dk1"/>
              </a:buClr>
              <a:buSzPts val="1400"/>
              <a:buFont typeface="Arial"/>
              <a:buChar char="o"/>
              <a:defRPr/>
            </a:lvl5pPr>
            <a:lvl6pPr indent="-317500" lvl="5" marL="2743200" rtl="0" algn="ctr">
              <a:lnSpc>
                <a:spcPct val="100000"/>
              </a:lnSpc>
              <a:spcBef>
                <a:spcPts val="360"/>
              </a:spcBef>
              <a:spcAft>
                <a:spcPts val="0"/>
              </a:spcAft>
              <a:buClr>
                <a:schemeClr val="dk1"/>
              </a:buClr>
              <a:buSzPts val="1400"/>
              <a:buFont typeface="Arial"/>
              <a:buChar char="▪"/>
              <a:defRPr/>
            </a:lvl6pPr>
            <a:lvl7pPr indent="-317500" lvl="6" marL="3200400" rtl="0" algn="ctr">
              <a:lnSpc>
                <a:spcPct val="100000"/>
              </a:lnSpc>
              <a:spcBef>
                <a:spcPts val="360"/>
              </a:spcBef>
              <a:spcAft>
                <a:spcPts val="0"/>
              </a:spcAft>
              <a:buClr>
                <a:schemeClr val="dk1"/>
              </a:buClr>
              <a:buSzPts val="1400"/>
              <a:buFont typeface="Arial"/>
              <a:buChar char="•"/>
              <a:defRPr/>
            </a:lvl7pPr>
            <a:lvl8pPr indent="-317500" lvl="7" marL="3657600" rtl="0" algn="ctr">
              <a:lnSpc>
                <a:spcPct val="100000"/>
              </a:lnSpc>
              <a:spcBef>
                <a:spcPts val="360"/>
              </a:spcBef>
              <a:spcAft>
                <a:spcPts val="0"/>
              </a:spcAft>
              <a:buClr>
                <a:schemeClr val="dk1"/>
              </a:buClr>
              <a:buSzPts val="1400"/>
              <a:buFont typeface="Arial"/>
              <a:buChar char="o"/>
              <a:defRPr/>
            </a:lvl8pPr>
            <a:lvl9pPr indent="-317500" lvl="8" marL="4114800" rtl="0" algn="ctr">
              <a:lnSpc>
                <a:spcPct val="100000"/>
              </a:lnSpc>
              <a:spcBef>
                <a:spcPts val="360"/>
              </a:spcBef>
              <a:spcAft>
                <a:spcPts val="0"/>
              </a:spcAft>
              <a:buClr>
                <a:schemeClr val="dk1"/>
              </a:buClr>
              <a:buSzPts val="1400"/>
              <a:buFont typeface="Arial"/>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0" name="Shape 100"/>
        <p:cNvGrpSpPr/>
        <p:nvPr/>
      </p:nvGrpSpPr>
      <p:grpSpPr>
        <a:xfrm>
          <a:off x="0" y="0"/>
          <a:ext cx="0" cy="0"/>
          <a:chOff x="0" y="0"/>
          <a:chExt cx="0" cy="0"/>
        </a:xfrm>
      </p:grpSpPr>
      <p:sp>
        <p:nvSpPr>
          <p:cNvPr id="101" name="Google Shape;101;p34"/>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indent="304800" lvl="0" marL="0" marR="0" rtl="0" algn="ctr">
              <a:lnSpc>
                <a:spcPct val="100000"/>
              </a:lnSpc>
              <a:spcBef>
                <a:spcPts val="0"/>
              </a:spcBef>
              <a:spcAft>
                <a:spcPts val="0"/>
              </a:spcAft>
              <a:buClr>
                <a:schemeClr val="dk1"/>
              </a:buClr>
              <a:buSzPts val="1400"/>
              <a:buFont typeface="Arial"/>
              <a:buNone/>
              <a:defRPr/>
            </a:lvl1pPr>
            <a:lvl2pPr indent="304800" lvl="1" marL="0" marR="0" rtl="0" algn="ctr">
              <a:lnSpc>
                <a:spcPct val="100000"/>
              </a:lnSpc>
              <a:spcBef>
                <a:spcPts val="0"/>
              </a:spcBef>
              <a:spcAft>
                <a:spcPts val="0"/>
              </a:spcAft>
              <a:buClr>
                <a:schemeClr val="dk1"/>
              </a:buClr>
              <a:buSzPts val="1400"/>
              <a:buFont typeface="Arial"/>
              <a:buNone/>
              <a:defRPr/>
            </a:lvl2pPr>
            <a:lvl3pPr indent="304800" lvl="2" marL="0" marR="0" rtl="0" algn="ctr">
              <a:spcBef>
                <a:spcPts val="0"/>
              </a:spcBef>
              <a:spcAft>
                <a:spcPts val="0"/>
              </a:spcAft>
              <a:buClr>
                <a:schemeClr val="dk1"/>
              </a:buClr>
              <a:buSzPts val="1400"/>
              <a:buFont typeface="Arial"/>
              <a:buNone/>
              <a:defRPr/>
            </a:lvl3pPr>
            <a:lvl4pPr indent="304800" lvl="3" marL="0" marR="0" rtl="0" algn="ctr">
              <a:spcBef>
                <a:spcPts val="0"/>
              </a:spcBef>
              <a:spcAft>
                <a:spcPts val="0"/>
              </a:spcAft>
              <a:buClr>
                <a:schemeClr val="dk1"/>
              </a:buClr>
              <a:buSzPts val="1400"/>
              <a:buFont typeface="Arial"/>
              <a:buNone/>
              <a:defRPr/>
            </a:lvl4pPr>
            <a:lvl5pPr indent="304800" lvl="4" marL="0" marR="0" rtl="0" algn="ctr">
              <a:spcBef>
                <a:spcPts val="0"/>
              </a:spcBef>
              <a:spcAft>
                <a:spcPts val="0"/>
              </a:spcAft>
              <a:buClr>
                <a:schemeClr val="dk1"/>
              </a:buClr>
              <a:buSzPts val="1400"/>
              <a:buFont typeface="Arial"/>
              <a:buNone/>
              <a:defRPr/>
            </a:lvl5pPr>
            <a:lvl6pPr indent="304800" lvl="5" marL="0" marR="0" rtl="0" algn="ctr">
              <a:spcBef>
                <a:spcPts val="0"/>
              </a:spcBef>
              <a:spcAft>
                <a:spcPts val="0"/>
              </a:spcAft>
              <a:buClr>
                <a:schemeClr val="dk1"/>
              </a:buClr>
              <a:buSzPts val="1400"/>
              <a:buFont typeface="Arial"/>
              <a:buNone/>
              <a:defRPr/>
            </a:lvl6pPr>
            <a:lvl7pPr indent="304800" lvl="6" marL="0" marR="0" rtl="0" algn="ctr">
              <a:spcBef>
                <a:spcPts val="0"/>
              </a:spcBef>
              <a:spcAft>
                <a:spcPts val="0"/>
              </a:spcAft>
              <a:buClr>
                <a:schemeClr val="dk1"/>
              </a:buClr>
              <a:buSzPts val="1400"/>
              <a:buFont typeface="Arial"/>
              <a:buNone/>
              <a:defRPr/>
            </a:lvl7pPr>
            <a:lvl8pPr indent="304800" lvl="7" marL="0" marR="0" rtl="0" algn="ctr">
              <a:spcBef>
                <a:spcPts val="0"/>
              </a:spcBef>
              <a:spcAft>
                <a:spcPts val="0"/>
              </a:spcAft>
              <a:buClr>
                <a:schemeClr val="dk1"/>
              </a:buClr>
              <a:buSzPts val="1400"/>
              <a:buFont typeface="Arial"/>
              <a:buNone/>
              <a:defRPr/>
            </a:lvl8pPr>
            <a:lvl9pPr indent="304800" lvl="8" marL="0" marR="0" rtl="0" algn="ctr">
              <a:spcBef>
                <a:spcPts val="0"/>
              </a:spcBef>
              <a:spcAft>
                <a:spcPts val="0"/>
              </a:spcAft>
              <a:buClr>
                <a:schemeClr val="dk1"/>
              </a:buClr>
              <a:buSzPts val="1400"/>
              <a:buFont typeface="Arial"/>
              <a:buNone/>
              <a:defRPr/>
            </a:lvl9pPr>
          </a:lstStyle>
          <a:p/>
        </p:txBody>
      </p:sp>
      <p:sp>
        <p:nvSpPr>
          <p:cNvPr id="102" name="Google Shape;102;p34"/>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lvl1pPr indent="190500" lvl="0" marL="0" marR="0" rtl="0" algn="ctr">
              <a:lnSpc>
                <a:spcPct val="100000"/>
              </a:lnSpc>
              <a:spcBef>
                <a:spcPts val="0"/>
              </a:spcBef>
              <a:spcAft>
                <a:spcPts val="0"/>
              </a:spcAft>
              <a:buClr>
                <a:schemeClr val="dk2"/>
              </a:buClr>
              <a:buSzPts val="1400"/>
              <a:buFont typeface="Arial"/>
              <a:buNone/>
              <a:defRPr/>
            </a:lvl1pPr>
            <a:lvl2pPr indent="190500" lvl="1" marL="0" marR="0" rtl="0" algn="ctr">
              <a:lnSpc>
                <a:spcPct val="100000"/>
              </a:lnSpc>
              <a:spcBef>
                <a:spcPts val="0"/>
              </a:spcBef>
              <a:spcAft>
                <a:spcPts val="0"/>
              </a:spcAft>
              <a:buClr>
                <a:schemeClr val="dk2"/>
              </a:buClr>
              <a:buSzPts val="1400"/>
              <a:buFont typeface="Arial"/>
              <a:buNone/>
              <a:defRPr/>
            </a:lvl2pPr>
            <a:lvl3pPr indent="190500" lvl="2" marL="0" marR="0" rtl="0" algn="ctr">
              <a:lnSpc>
                <a:spcPct val="100000"/>
              </a:lnSpc>
              <a:spcBef>
                <a:spcPts val="0"/>
              </a:spcBef>
              <a:spcAft>
                <a:spcPts val="0"/>
              </a:spcAft>
              <a:buClr>
                <a:schemeClr val="dk2"/>
              </a:buClr>
              <a:buSzPts val="1400"/>
              <a:buFont typeface="Arial"/>
              <a:buNone/>
              <a:defRPr/>
            </a:lvl3pPr>
            <a:lvl4pPr indent="190500" lvl="3" marL="0" marR="0" rtl="0" algn="ctr">
              <a:lnSpc>
                <a:spcPct val="100000"/>
              </a:lnSpc>
              <a:spcBef>
                <a:spcPts val="0"/>
              </a:spcBef>
              <a:spcAft>
                <a:spcPts val="0"/>
              </a:spcAft>
              <a:buClr>
                <a:schemeClr val="dk2"/>
              </a:buClr>
              <a:buSzPts val="1400"/>
              <a:buFont typeface="Arial"/>
              <a:buNone/>
              <a:defRPr/>
            </a:lvl4pPr>
            <a:lvl5pPr indent="190500" lvl="4" marL="0" marR="0" rtl="0" algn="ctr">
              <a:lnSpc>
                <a:spcPct val="100000"/>
              </a:lnSpc>
              <a:spcBef>
                <a:spcPts val="0"/>
              </a:spcBef>
              <a:spcAft>
                <a:spcPts val="0"/>
              </a:spcAft>
              <a:buClr>
                <a:schemeClr val="dk2"/>
              </a:buClr>
              <a:buSzPts val="1400"/>
              <a:buFont typeface="Arial"/>
              <a:buNone/>
              <a:defRPr/>
            </a:lvl5pPr>
            <a:lvl6pPr indent="190500" lvl="5" marL="0" marR="0" rtl="0" algn="ctr">
              <a:lnSpc>
                <a:spcPct val="100000"/>
              </a:lnSpc>
              <a:spcBef>
                <a:spcPts val="0"/>
              </a:spcBef>
              <a:spcAft>
                <a:spcPts val="0"/>
              </a:spcAft>
              <a:buClr>
                <a:schemeClr val="dk2"/>
              </a:buClr>
              <a:buSzPts val="1400"/>
              <a:buFont typeface="Arial"/>
              <a:buNone/>
              <a:defRPr/>
            </a:lvl6pPr>
            <a:lvl7pPr indent="190500" lvl="6" marL="0" marR="0" rtl="0" algn="ctr">
              <a:lnSpc>
                <a:spcPct val="100000"/>
              </a:lnSpc>
              <a:spcBef>
                <a:spcPts val="0"/>
              </a:spcBef>
              <a:spcAft>
                <a:spcPts val="0"/>
              </a:spcAft>
              <a:buClr>
                <a:schemeClr val="dk2"/>
              </a:buClr>
              <a:buSzPts val="1400"/>
              <a:buFont typeface="Arial"/>
              <a:buNone/>
              <a:defRPr/>
            </a:lvl7pPr>
            <a:lvl8pPr indent="190500" lvl="7" marL="0" marR="0" rtl="0" algn="ctr">
              <a:lnSpc>
                <a:spcPct val="100000"/>
              </a:lnSpc>
              <a:spcBef>
                <a:spcPts val="0"/>
              </a:spcBef>
              <a:spcAft>
                <a:spcPts val="0"/>
              </a:spcAft>
              <a:buClr>
                <a:schemeClr val="dk2"/>
              </a:buClr>
              <a:buSzPts val="1400"/>
              <a:buFont typeface="Arial"/>
              <a:buNone/>
              <a:defRPr/>
            </a:lvl8pPr>
            <a:lvl9pPr indent="190500" lvl="8" marL="0" marR="0" rtl="0" algn="ctr">
              <a:lnSpc>
                <a:spcPct val="100000"/>
              </a:lnSpc>
              <a:spcBef>
                <a:spcPts val="0"/>
              </a:spcBef>
              <a:spcAft>
                <a:spcPts val="0"/>
              </a:spcAft>
              <a:buClr>
                <a:schemeClr val="dk2"/>
              </a:buClr>
              <a:buSzPts val="1400"/>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3" name="Shape 103"/>
        <p:cNvGrpSpPr/>
        <p:nvPr/>
      </p:nvGrpSpPr>
      <p:grpSpPr>
        <a:xfrm>
          <a:off x="0" y="0"/>
          <a:ext cx="0" cy="0"/>
          <a:chOff x="0" y="0"/>
          <a:chExt cx="0" cy="0"/>
        </a:xfrm>
      </p:grpSpPr>
      <p:sp>
        <p:nvSpPr>
          <p:cNvPr id="104" name="Google Shape;104;p35"/>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None/>
              <a:defRPr/>
            </a:lvl3pPr>
            <a:lvl4pPr lvl="3" rtl="0" algn="l">
              <a:spcBef>
                <a:spcPts val="0"/>
              </a:spcBef>
              <a:spcAft>
                <a:spcPts val="0"/>
              </a:spcAft>
              <a:buClr>
                <a:schemeClr val="dk1"/>
              </a:buClr>
              <a:buSzPts val="1400"/>
              <a:buNone/>
              <a:defRPr/>
            </a:lvl4pPr>
            <a:lvl5pPr lvl="4" rtl="0" algn="l">
              <a:spcBef>
                <a:spcPts val="0"/>
              </a:spcBef>
              <a:spcAft>
                <a:spcPts val="0"/>
              </a:spcAft>
              <a:buClr>
                <a:schemeClr val="dk1"/>
              </a:buClr>
              <a:buSzPts val="1400"/>
              <a:buNone/>
              <a:defRPr/>
            </a:lvl5pPr>
            <a:lvl6pPr lvl="5" rtl="0" algn="l">
              <a:spcBef>
                <a:spcPts val="0"/>
              </a:spcBef>
              <a:spcAft>
                <a:spcPts val="0"/>
              </a:spcAft>
              <a:buClr>
                <a:schemeClr val="dk1"/>
              </a:buClr>
              <a:buSzPts val="1400"/>
              <a:buNone/>
              <a:defRPr/>
            </a:lvl6pPr>
            <a:lvl7pPr lvl="6" rtl="0" algn="l">
              <a:spcBef>
                <a:spcPts val="0"/>
              </a:spcBef>
              <a:spcAft>
                <a:spcPts val="0"/>
              </a:spcAft>
              <a:buClr>
                <a:schemeClr val="dk1"/>
              </a:buClr>
              <a:buSzPts val="1400"/>
              <a:buNone/>
              <a:defRPr/>
            </a:lvl7pPr>
            <a:lvl8pPr lvl="7" rtl="0" algn="l">
              <a:spcBef>
                <a:spcPts val="0"/>
              </a:spcBef>
              <a:spcAft>
                <a:spcPts val="0"/>
              </a:spcAft>
              <a:buClr>
                <a:schemeClr val="dk1"/>
              </a:buClr>
              <a:buSzPts val="1400"/>
              <a:buNone/>
              <a:defRPr/>
            </a:lvl8pPr>
            <a:lvl9pPr lvl="8" rtl="0" algn="l">
              <a:spcBef>
                <a:spcPts val="0"/>
              </a:spcBef>
              <a:spcAft>
                <a:spcPts val="0"/>
              </a:spcAft>
              <a:buClr>
                <a:schemeClr val="dk1"/>
              </a:buClr>
              <a:buSzPts val="1400"/>
              <a:buNone/>
              <a:defRPr/>
            </a:lvl9pPr>
          </a:lstStyle>
          <a:p/>
        </p:txBody>
      </p:sp>
      <p:sp>
        <p:nvSpPr>
          <p:cNvPr id="105" name="Google Shape;105;p35"/>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480"/>
              </a:spcBef>
              <a:spcAft>
                <a:spcPts val="0"/>
              </a:spcAft>
              <a:buSzPts val="1400"/>
              <a:buChar char="o"/>
              <a:defRPr/>
            </a:lvl2pPr>
            <a:lvl3pPr indent="-317500" lvl="2" marL="1371600" rtl="0">
              <a:spcBef>
                <a:spcPts val="48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o"/>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o"/>
              <a:defRPr/>
            </a:lvl8pPr>
            <a:lvl9pPr indent="-317500" lvl="8" marL="4114800" rtl="0">
              <a:spcBef>
                <a:spcPts val="36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36"/>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None/>
              <a:defRPr/>
            </a:lvl3pPr>
            <a:lvl4pPr lvl="3" rtl="0" algn="l">
              <a:spcBef>
                <a:spcPts val="0"/>
              </a:spcBef>
              <a:spcAft>
                <a:spcPts val="0"/>
              </a:spcAft>
              <a:buClr>
                <a:schemeClr val="dk1"/>
              </a:buClr>
              <a:buSzPts val="1400"/>
              <a:buNone/>
              <a:defRPr/>
            </a:lvl4pPr>
            <a:lvl5pPr lvl="4" rtl="0" algn="l">
              <a:spcBef>
                <a:spcPts val="0"/>
              </a:spcBef>
              <a:spcAft>
                <a:spcPts val="0"/>
              </a:spcAft>
              <a:buClr>
                <a:schemeClr val="dk1"/>
              </a:buClr>
              <a:buSzPts val="1400"/>
              <a:buNone/>
              <a:defRPr/>
            </a:lvl5pPr>
            <a:lvl6pPr lvl="5" rtl="0" algn="l">
              <a:spcBef>
                <a:spcPts val="0"/>
              </a:spcBef>
              <a:spcAft>
                <a:spcPts val="0"/>
              </a:spcAft>
              <a:buClr>
                <a:schemeClr val="dk1"/>
              </a:buClr>
              <a:buSzPts val="1400"/>
              <a:buNone/>
              <a:defRPr/>
            </a:lvl6pPr>
            <a:lvl7pPr lvl="6" rtl="0" algn="l">
              <a:spcBef>
                <a:spcPts val="0"/>
              </a:spcBef>
              <a:spcAft>
                <a:spcPts val="0"/>
              </a:spcAft>
              <a:buClr>
                <a:schemeClr val="dk1"/>
              </a:buClr>
              <a:buSzPts val="1400"/>
              <a:buNone/>
              <a:defRPr/>
            </a:lvl7pPr>
            <a:lvl8pPr lvl="7" rtl="0" algn="l">
              <a:spcBef>
                <a:spcPts val="0"/>
              </a:spcBef>
              <a:spcAft>
                <a:spcPts val="0"/>
              </a:spcAft>
              <a:buClr>
                <a:schemeClr val="dk1"/>
              </a:buClr>
              <a:buSzPts val="1400"/>
              <a:buNone/>
              <a:defRPr/>
            </a:lvl8pPr>
            <a:lvl9pPr lvl="8" rtl="0" algn="l">
              <a:spcBef>
                <a:spcPts val="0"/>
              </a:spcBef>
              <a:spcAft>
                <a:spcPts val="0"/>
              </a:spcAft>
              <a:buClr>
                <a:schemeClr val="dk1"/>
              </a:buClr>
              <a:buSzPts val="1400"/>
              <a:buNone/>
              <a:defRPr/>
            </a:lvl9pPr>
          </a:lstStyle>
          <a:p/>
        </p:txBody>
      </p:sp>
      <p:sp>
        <p:nvSpPr>
          <p:cNvPr id="108" name="Google Shape;108;p3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480"/>
              </a:spcBef>
              <a:spcAft>
                <a:spcPts val="0"/>
              </a:spcAft>
              <a:buSzPts val="1400"/>
              <a:buChar char="o"/>
              <a:defRPr/>
            </a:lvl2pPr>
            <a:lvl3pPr indent="-317500" lvl="2" marL="1371600" rtl="0">
              <a:spcBef>
                <a:spcPts val="48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o"/>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o"/>
              <a:defRPr/>
            </a:lvl8pPr>
            <a:lvl9pPr indent="-317500" lvl="8" marL="4114800" rtl="0">
              <a:spcBef>
                <a:spcPts val="360"/>
              </a:spcBef>
              <a:spcAft>
                <a:spcPts val="0"/>
              </a:spcAft>
              <a:buSzPts val="1400"/>
              <a:buChar char="▪"/>
              <a:defRPr/>
            </a:lvl9pPr>
          </a:lstStyle>
          <a:p/>
        </p:txBody>
      </p:sp>
      <p:sp>
        <p:nvSpPr>
          <p:cNvPr id="109" name="Google Shape;109;p36"/>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480"/>
              </a:spcBef>
              <a:spcAft>
                <a:spcPts val="0"/>
              </a:spcAft>
              <a:buSzPts val="1400"/>
              <a:buChar char="o"/>
              <a:defRPr/>
            </a:lvl2pPr>
            <a:lvl3pPr indent="-317500" lvl="2" marL="1371600" rtl="0">
              <a:spcBef>
                <a:spcPts val="48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o"/>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o"/>
              <a:defRPr/>
            </a:lvl8pPr>
            <a:lvl9pPr indent="-317500" lvl="8" marL="4114800" rtl="0">
              <a:spcBef>
                <a:spcPts val="36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0" name="Shape 110"/>
        <p:cNvGrpSpPr/>
        <p:nvPr/>
      </p:nvGrpSpPr>
      <p:grpSpPr>
        <a:xfrm>
          <a:off x="0" y="0"/>
          <a:ext cx="0" cy="0"/>
          <a:chOff x="0" y="0"/>
          <a:chExt cx="0" cy="0"/>
        </a:xfrm>
      </p:grpSpPr>
      <p:sp>
        <p:nvSpPr>
          <p:cNvPr id="111" name="Google Shape;111;p37"/>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None/>
              <a:defRPr/>
            </a:lvl3pPr>
            <a:lvl4pPr lvl="3" rtl="0" algn="l">
              <a:spcBef>
                <a:spcPts val="0"/>
              </a:spcBef>
              <a:spcAft>
                <a:spcPts val="0"/>
              </a:spcAft>
              <a:buClr>
                <a:schemeClr val="dk1"/>
              </a:buClr>
              <a:buSzPts val="1400"/>
              <a:buNone/>
              <a:defRPr/>
            </a:lvl4pPr>
            <a:lvl5pPr lvl="4" rtl="0" algn="l">
              <a:spcBef>
                <a:spcPts val="0"/>
              </a:spcBef>
              <a:spcAft>
                <a:spcPts val="0"/>
              </a:spcAft>
              <a:buClr>
                <a:schemeClr val="dk1"/>
              </a:buClr>
              <a:buSzPts val="1400"/>
              <a:buNone/>
              <a:defRPr/>
            </a:lvl5pPr>
            <a:lvl6pPr lvl="5" rtl="0" algn="l">
              <a:spcBef>
                <a:spcPts val="0"/>
              </a:spcBef>
              <a:spcAft>
                <a:spcPts val="0"/>
              </a:spcAft>
              <a:buClr>
                <a:schemeClr val="dk1"/>
              </a:buClr>
              <a:buSzPts val="1400"/>
              <a:buNone/>
              <a:defRPr/>
            </a:lvl6pPr>
            <a:lvl7pPr lvl="6" rtl="0" algn="l">
              <a:spcBef>
                <a:spcPts val="0"/>
              </a:spcBef>
              <a:spcAft>
                <a:spcPts val="0"/>
              </a:spcAft>
              <a:buClr>
                <a:schemeClr val="dk1"/>
              </a:buClr>
              <a:buSzPts val="1400"/>
              <a:buNone/>
              <a:defRPr/>
            </a:lvl7pPr>
            <a:lvl8pPr lvl="7" rtl="0" algn="l">
              <a:spcBef>
                <a:spcPts val="0"/>
              </a:spcBef>
              <a:spcAft>
                <a:spcPts val="0"/>
              </a:spcAft>
              <a:buClr>
                <a:schemeClr val="dk1"/>
              </a:buClr>
              <a:buSzPts val="1400"/>
              <a:buNone/>
              <a:defRPr/>
            </a:lvl8pPr>
            <a:lvl9pPr lvl="8" rtl="0" algn="l">
              <a:spcBef>
                <a:spcPts val="0"/>
              </a:spcBef>
              <a:spcAft>
                <a:spcPts val="0"/>
              </a:spcAft>
              <a:buClr>
                <a:schemeClr val="dk1"/>
              </a:buClr>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112" name="Shape 112"/>
        <p:cNvGrpSpPr/>
        <p:nvPr/>
      </p:nvGrpSpPr>
      <p:grpSpPr>
        <a:xfrm>
          <a:off x="0" y="0"/>
          <a:ext cx="0" cy="0"/>
          <a:chOff x="0" y="0"/>
          <a:chExt cx="0" cy="0"/>
        </a:xfrm>
      </p:grpSpPr>
      <p:sp>
        <p:nvSpPr>
          <p:cNvPr id="113" name="Google Shape;113;p38"/>
          <p:cNvSpPr txBox="1"/>
          <p:nvPr>
            <p:ph idx="1" type="body"/>
          </p:nvPr>
        </p:nvSpPr>
        <p:spPr>
          <a:xfrm>
            <a:off x="457200" y="5875078"/>
            <a:ext cx="8229600" cy="6927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360"/>
              </a:spcBef>
              <a:spcAft>
                <a:spcPts val="0"/>
              </a:spcAft>
              <a:buClr>
                <a:schemeClr val="dk1"/>
              </a:buClr>
              <a:buSzPts val="1400"/>
              <a:buFont typeface="Arial"/>
              <a:buChar char="•"/>
              <a:defRPr/>
            </a:lvl1pPr>
            <a:lvl2pPr indent="-317500" lvl="1" marL="914400" rtl="0" algn="ctr">
              <a:lnSpc>
                <a:spcPct val="100000"/>
              </a:lnSpc>
              <a:spcBef>
                <a:spcPts val="360"/>
              </a:spcBef>
              <a:spcAft>
                <a:spcPts val="0"/>
              </a:spcAft>
              <a:buClr>
                <a:schemeClr val="dk1"/>
              </a:buClr>
              <a:buSzPts val="1400"/>
              <a:buFont typeface="Arial"/>
              <a:buChar char="o"/>
              <a:defRPr/>
            </a:lvl2pPr>
            <a:lvl3pPr indent="-317500" lvl="2" marL="1371600" rtl="0" algn="ctr">
              <a:lnSpc>
                <a:spcPct val="100000"/>
              </a:lnSpc>
              <a:spcBef>
                <a:spcPts val="360"/>
              </a:spcBef>
              <a:spcAft>
                <a:spcPts val="0"/>
              </a:spcAft>
              <a:buClr>
                <a:schemeClr val="dk1"/>
              </a:buClr>
              <a:buSzPts val="1400"/>
              <a:buFont typeface="Arial"/>
              <a:buChar char="▪"/>
              <a:defRPr/>
            </a:lvl3pPr>
            <a:lvl4pPr indent="-317500" lvl="3" marL="1828800" rtl="0" algn="ctr">
              <a:lnSpc>
                <a:spcPct val="100000"/>
              </a:lnSpc>
              <a:spcBef>
                <a:spcPts val="360"/>
              </a:spcBef>
              <a:spcAft>
                <a:spcPts val="0"/>
              </a:spcAft>
              <a:buClr>
                <a:schemeClr val="dk1"/>
              </a:buClr>
              <a:buSzPts val="1400"/>
              <a:buFont typeface="Arial"/>
              <a:buChar char="•"/>
              <a:defRPr/>
            </a:lvl4pPr>
            <a:lvl5pPr indent="-317500" lvl="4" marL="2286000" rtl="0" algn="ctr">
              <a:lnSpc>
                <a:spcPct val="100000"/>
              </a:lnSpc>
              <a:spcBef>
                <a:spcPts val="360"/>
              </a:spcBef>
              <a:spcAft>
                <a:spcPts val="0"/>
              </a:spcAft>
              <a:buClr>
                <a:schemeClr val="dk1"/>
              </a:buClr>
              <a:buSzPts val="1400"/>
              <a:buFont typeface="Arial"/>
              <a:buChar char="o"/>
              <a:defRPr/>
            </a:lvl5pPr>
            <a:lvl6pPr indent="-317500" lvl="5" marL="2743200" rtl="0" algn="ctr">
              <a:lnSpc>
                <a:spcPct val="100000"/>
              </a:lnSpc>
              <a:spcBef>
                <a:spcPts val="360"/>
              </a:spcBef>
              <a:spcAft>
                <a:spcPts val="0"/>
              </a:spcAft>
              <a:buClr>
                <a:schemeClr val="dk1"/>
              </a:buClr>
              <a:buSzPts val="1400"/>
              <a:buFont typeface="Arial"/>
              <a:buChar char="▪"/>
              <a:defRPr/>
            </a:lvl6pPr>
            <a:lvl7pPr indent="-317500" lvl="6" marL="3200400" rtl="0" algn="ctr">
              <a:lnSpc>
                <a:spcPct val="100000"/>
              </a:lnSpc>
              <a:spcBef>
                <a:spcPts val="360"/>
              </a:spcBef>
              <a:spcAft>
                <a:spcPts val="0"/>
              </a:spcAft>
              <a:buClr>
                <a:schemeClr val="dk1"/>
              </a:buClr>
              <a:buSzPts val="1400"/>
              <a:buFont typeface="Arial"/>
              <a:buChar char="•"/>
              <a:defRPr/>
            </a:lvl7pPr>
            <a:lvl8pPr indent="-317500" lvl="7" marL="3657600" rtl="0" algn="ctr">
              <a:lnSpc>
                <a:spcPct val="100000"/>
              </a:lnSpc>
              <a:spcBef>
                <a:spcPts val="360"/>
              </a:spcBef>
              <a:spcAft>
                <a:spcPts val="0"/>
              </a:spcAft>
              <a:buClr>
                <a:schemeClr val="dk1"/>
              </a:buClr>
              <a:buSzPts val="1400"/>
              <a:buFont typeface="Arial"/>
              <a:buChar char="o"/>
              <a:defRPr/>
            </a:lvl8pPr>
            <a:lvl9pPr indent="-317500" lvl="8" marL="4114800" rtl="0" algn="ctr">
              <a:lnSpc>
                <a:spcPct val="100000"/>
              </a:lnSpc>
              <a:spcBef>
                <a:spcPts val="360"/>
              </a:spcBef>
              <a:spcAft>
                <a:spcPts val="0"/>
              </a:spcAft>
              <a:buClr>
                <a:schemeClr val="dk1"/>
              </a:buClr>
              <a:buSzPts val="1400"/>
              <a:buFont typeface="Arial"/>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14" name="Shape 114"/>
        <p:cNvGrpSpPr/>
        <p:nvPr/>
      </p:nvGrpSpPr>
      <p:grpSpPr>
        <a:xfrm>
          <a:off x="0" y="0"/>
          <a:ext cx="0" cy="0"/>
          <a:chOff x="0" y="0"/>
          <a:chExt cx="0" cy="0"/>
        </a:xfrm>
      </p:grpSpPr>
      <p:sp>
        <p:nvSpPr>
          <p:cNvPr id="115" name="Google Shape;115;p39"/>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L="39687" rtl="0" algn="ctr">
              <a:spcBef>
                <a:spcPts val="0"/>
              </a:spcBef>
              <a:spcAft>
                <a:spcPts val="0"/>
              </a:spcAft>
              <a:buSzPts val="1400"/>
              <a:buNone/>
              <a:defRPr/>
            </a:lvl1pPr>
            <a:lvl2pPr lvl="1" marL="39687" rtl="0" algn="ctr">
              <a:spcBef>
                <a:spcPts val="0"/>
              </a:spcBef>
              <a:spcAft>
                <a:spcPts val="0"/>
              </a:spcAft>
              <a:buSzPts val="1400"/>
              <a:buNone/>
              <a:defRPr/>
            </a:lvl2pPr>
            <a:lvl3pPr lvl="2" marL="39687" rtl="0" algn="ctr">
              <a:spcBef>
                <a:spcPts val="0"/>
              </a:spcBef>
              <a:spcAft>
                <a:spcPts val="0"/>
              </a:spcAft>
              <a:buSzPts val="1400"/>
              <a:buNone/>
              <a:defRPr/>
            </a:lvl3pPr>
            <a:lvl4pPr lvl="3" marL="39687" rtl="0" algn="ctr">
              <a:spcBef>
                <a:spcPts val="0"/>
              </a:spcBef>
              <a:spcAft>
                <a:spcPts val="0"/>
              </a:spcAft>
              <a:buSzPts val="1400"/>
              <a:buNone/>
              <a:defRPr/>
            </a:lvl4pPr>
            <a:lvl5pPr lvl="4" marL="39687" rtl="0" algn="ctr">
              <a:spcBef>
                <a:spcPts val="0"/>
              </a:spcBef>
              <a:spcAft>
                <a:spcPts val="0"/>
              </a:spcAft>
              <a:buSzPts val="1400"/>
              <a:buNone/>
              <a:defRPr/>
            </a:lvl5pPr>
            <a:lvl6pPr lvl="5" marL="496887" rtl="0" algn="ctr">
              <a:spcBef>
                <a:spcPts val="0"/>
              </a:spcBef>
              <a:spcAft>
                <a:spcPts val="0"/>
              </a:spcAft>
              <a:buSzPts val="1400"/>
              <a:buNone/>
              <a:defRPr/>
            </a:lvl6pPr>
            <a:lvl7pPr lvl="6" marL="954087" rtl="0" algn="ctr">
              <a:spcBef>
                <a:spcPts val="0"/>
              </a:spcBef>
              <a:spcAft>
                <a:spcPts val="0"/>
              </a:spcAft>
              <a:buSzPts val="1400"/>
              <a:buNone/>
              <a:defRPr/>
            </a:lvl7pPr>
            <a:lvl8pPr lvl="7" marL="1411287" rtl="0" algn="ctr">
              <a:spcBef>
                <a:spcPts val="0"/>
              </a:spcBef>
              <a:spcAft>
                <a:spcPts val="0"/>
              </a:spcAft>
              <a:buSzPts val="1400"/>
              <a:buNone/>
              <a:defRPr/>
            </a:lvl8pPr>
            <a:lvl9pPr lvl="8" marL="1868486" rtl="0" algn="ctr">
              <a:spcBef>
                <a:spcPts val="0"/>
              </a:spcBef>
              <a:spcAft>
                <a:spcPts val="0"/>
              </a:spcAft>
              <a:buSzPts val="1400"/>
              <a:buNone/>
              <a:defRPr/>
            </a:lvl9pPr>
          </a:lstStyle>
          <a:p/>
        </p:txBody>
      </p:sp>
      <p:sp>
        <p:nvSpPr>
          <p:cNvPr id="116" name="Google Shape;116;p39"/>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317500" lvl="0" marL="457200" rtl="0" algn="l">
              <a:spcBef>
                <a:spcPts val="800"/>
              </a:spcBef>
              <a:spcAft>
                <a:spcPts val="0"/>
              </a:spcAft>
              <a:buClr>
                <a:srgbClr val="000000"/>
              </a:buClr>
              <a:buSzPts val="1400"/>
              <a:buFont typeface="Arial"/>
              <a:buChar char="•"/>
              <a:defRPr/>
            </a:lvl1pPr>
            <a:lvl2pPr indent="-317500" lvl="1" marL="914400" rtl="0" algn="l">
              <a:spcBef>
                <a:spcPts val="700"/>
              </a:spcBef>
              <a:spcAft>
                <a:spcPts val="0"/>
              </a:spcAft>
              <a:buClr>
                <a:srgbClr val="000000"/>
              </a:buClr>
              <a:buSzPts val="1400"/>
              <a:buFont typeface="Arial"/>
              <a:buChar char="•"/>
              <a:defRPr/>
            </a:lvl2pPr>
            <a:lvl3pPr indent="-317500" lvl="2" marL="1371600" rtl="0" algn="l">
              <a:spcBef>
                <a:spcPts val="600"/>
              </a:spcBef>
              <a:spcAft>
                <a:spcPts val="0"/>
              </a:spcAft>
              <a:buClr>
                <a:srgbClr val="000000"/>
              </a:buClr>
              <a:buSzPts val="1400"/>
              <a:buFont typeface="Arial"/>
              <a:buChar char="•"/>
              <a:defRPr/>
            </a:lvl3pPr>
            <a:lvl4pPr indent="-317500" lvl="3" marL="1828800" rtl="0" algn="l">
              <a:spcBef>
                <a:spcPts val="500"/>
              </a:spcBef>
              <a:spcAft>
                <a:spcPts val="0"/>
              </a:spcAft>
              <a:buClr>
                <a:srgbClr val="000000"/>
              </a:buClr>
              <a:buSzPts val="1400"/>
              <a:buFont typeface="Arial"/>
              <a:buChar char="•"/>
              <a:defRPr/>
            </a:lvl4pPr>
            <a:lvl5pPr indent="-317500" lvl="4" marL="2286000" rtl="0" algn="l">
              <a:spcBef>
                <a:spcPts val="500"/>
              </a:spcBef>
              <a:spcAft>
                <a:spcPts val="0"/>
              </a:spcAft>
              <a:buClr>
                <a:srgbClr val="000000"/>
              </a:buClr>
              <a:buSzPts val="1400"/>
              <a:buFont typeface="Arial"/>
              <a:buChar char="•"/>
              <a:defRPr/>
            </a:lvl5pPr>
            <a:lvl6pPr indent="-317500" lvl="5" marL="2743200" rtl="0" algn="l">
              <a:spcBef>
                <a:spcPts val="500"/>
              </a:spcBef>
              <a:spcAft>
                <a:spcPts val="0"/>
              </a:spcAft>
              <a:buClr>
                <a:srgbClr val="000000"/>
              </a:buClr>
              <a:buSzPts val="1400"/>
              <a:buFont typeface="Arial"/>
              <a:buChar char="•"/>
              <a:defRPr/>
            </a:lvl6pPr>
            <a:lvl7pPr indent="-317500" lvl="6" marL="3200400" rtl="0" algn="l">
              <a:spcBef>
                <a:spcPts val="500"/>
              </a:spcBef>
              <a:spcAft>
                <a:spcPts val="0"/>
              </a:spcAft>
              <a:buClr>
                <a:srgbClr val="000000"/>
              </a:buClr>
              <a:buSzPts val="1400"/>
              <a:buFont typeface="Arial"/>
              <a:buChar char="•"/>
              <a:defRPr/>
            </a:lvl7pPr>
            <a:lvl8pPr indent="-317500" lvl="7" marL="3657600" rtl="0" algn="l">
              <a:spcBef>
                <a:spcPts val="500"/>
              </a:spcBef>
              <a:spcAft>
                <a:spcPts val="0"/>
              </a:spcAft>
              <a:buClr>
                <a:srgbClr val="000000"/>
              </a:buClr>
              <a:buSzPts val="1400"/>
              <a:buFont typeface="Arial"/>
              <a:buChar char="•"/>
              <a:defRPr/>
            </a:lvl8pPr>
            <a:lvl9pPr indent="-317500" lvl="8" marL="4114800" rtl="0" algn="l">
              <a:spcBef>
                <a:spcPts val="500"/>
              </a:spcBef>
              <a:spcAft>
                <a:spcPts val="0"/>
              </a:spcAft>
              <a:buClr>
                <a:srgbClr val="000000"/>
              </a:buClr>
              <a:buSzPts val="1400"/>
              <a:buFont typeface="Arial"/>
              <a:buChar char="•"/>
              <a:defRPr/>
            </a:lvl9pPr>
          </a:lstStyle>
          <a:p/>
        </p:txBody>
      </p:sp>
      <p:sp>
        <p:nvSpPr>
          <p:cNvPr id="117" name="Google Shape;117;p39"/>
          <p:cNvSpPr txBox="1"/>
          <p:nvPr>
            <p:ph idx="12" type="sldNum"/>
          </p:nvPr>
        </p:nvSpPr>
        <p:spPr>
          <a:xfrm>
            <a:off x="7466013" y="4757737"/>
            <a:ext cx="306300" cy="292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None/>
              <a:defRPr/>
            </a:lvl1pPr>
            <a:lvl2pPr indent="0" lvl="1" marL="0" marR="0" rtl="0" algn="ctr">
              <a:lnSpc>
                <a:spcPct val="100000"/>
              </a:lnSpc>
              <a:spcBef>
                <a:spcPts val="0"/>
              </a:spcBef>
              <a:spcAft>
                <a:spcPts val="0"/>
              </a:spcAft>
              <a:buNone/>
              <a:defRPr/>
            </a:lvl2pPr>
            <a:lvl3pPr indent="0" lvl="2" marL="0" marR="0" rtl="0" algn="ctr">
              <a:lnSpc>
                <a:spcPct val="100000"/>
              </a:lnSpc>
              <a:spcBef>
                <a:spcPts val="0"/>
              </a:spcBef>
              <a:spcAft>
                <a:spcPts val="0"/>
              </a:spcAft>
              <a:buNone/>
              <a:defRPr/>
            </a:lvl3pPr>
            <a:lvl4pPr indent="0" lvl="3" marL="0" marR="0" rtl="0" algn="ctr">
              <a:lnSpc>
                <a:spcPct val="100000"/>
              </a:lnSpc>
              <a:spcBef>
                <a:spcPts val="0"/>
              </a:spcBef>
              <a:spcAft>
                <a:spcPts val="0"/>
              </a:spcAft>
              <a:buNone/>
              <a:defRPr/>
            </a:lvl4pPr>
            <a:lvl5pPr indent="0" lvl="4" marL="0" marR="0" rtl="0" algn="ctr">
              <a:lnSpc>
                <a:spcPct val="100000"/>
              </a:lnSpc>
              <a:spcBef>
                <a:spcPts val="0"/>
              </a:spcBef>
              <a:spcAft>
                <a:spcPts val="0"/>
              </a:spcAft>
              <a:buNone/>
              <a:defRPr/>
            </a:lvl5pPr>
            <a:lvl6pPr indent="0" lvl="5" marL="0" marR="0" rtl="0" algn="ctr">
              <a:lnSpc>
                <a:spcPct val="100000"/>
              </a:lnSpc>
              <a:spcBef>
                <a:spcPts val="0"/>
              </a:spcBef>
              <a:spcAft>
                <a:spcPts val="0"/>
              </a:spcAft>
              <a:buNone/>
              <a:defRPr/>
            </a:lvl6pPr>
            <a:lvl7pPr indent="0" lvl="6" marL="0" marR="0" rtl="0" algn="ctr">
              <a:lnSpc>
                <a:spcPct val="100000"/>
              </a:lnSpc>
              <a:spcBef>
                <a:spcPts val="0"/>
              </a:spcBef>
              <a:spcAft>
                <a:spcPts val="0"/>
              </a:spcAft>
              <a:buNone/>
              <a:defRPr/>
            </a:lvl7pPr>
            <a:lvl8pPr indent="0" lvl="7" marL="0" marR="0" rtl="0" algn="ctr">
              <a:lnSpc>
                <a:spcPct val="100000"/>
              </a:lnSpc>
              <a:spcBef>
                <a:spcPts val="0"/>
              </a:spcBef>
              <a:spcAft>
                <a:spcPts val="0"/>
              </a:spcAft>
              <a:buNone/>
              <a:defRPr/>
            </a:lvl8pPr>
            <a:lvl9pPr indent="0" lvl="8" marL="0" marR="0" rtl="0" algn="ctr">
              <a:lnSpc>
                <a:spcPct val="100000"/>
              </a:lnSpc>
              <a:spcBef>
                <a:spcPts val="0"/>
              </a:spcBef>
              <a:spcAft>
                <a:spcPts val="0"/>
              </a:spcAft>
              <a:buNone/>
              <a:defRPr/>
            </a:lvl9pPr>
          </a:lstStyle>
          <a:p>
            <a:pPr indent="0" lvl="0" marL="0" rtl="0" algn="ctr">
              <a:spcBef>
                <a:spcPts val="0"/>
              </a:spcBef>
              <a:spcAft>
                <a:spcPts val="0"/>
              </a:spcAft>
              <a:buClr>
                <a:srgbClr val="898989"/>
              </a:buClr>
              <a:buSzPts val="1400"/>
              <a:buFont typeface="Arial"/>
              <a:buNone/>
            </a:pPr>
            <a:r>
              <a:t/>
            </a:r>
            <a:endParaRPr/>
          </a:p>
          <a:p>
            <a:pPr indent="0" lvl="1" marL="457200" rtl="0" algn="l">
              <a:spcBef>
                <a:spcPts val="0"/>
              </a:spcBef>
              <a:spcAft>
                <a:spcPts val="0"/>
              </a:spcAft>
              <a:buClr>
                <a:schemeClr val="dk1"/>
              </a:buClr>
              <a:buSzPts val="1400"/>
              <a:buFont typeface="Arial"/>
              <a:buNone/>
            </a:pPr>
            <a:r>
              <a:t/>
            </a:r>
            <a:endParaRPr/>
          </a:p>
          <a:p>
            <a:pPr indent="0" lvl="2" marL="914400" rtl="0" algn="l">
              <a:spcBef>
                <a:spcPts val="0"/>
              </a:spcBef>
              <a:spcAft>
                <a:spcPts val="0"/>
              </a:spcAft>
              <a:buClr>
                <a:schemeClr val="dk1"/>
              </a:buClr>
              <a:buSzPts val="1400"/>
              <a:buFont typeface="Arial"/>
              <a:buNone/>
            </a:pPr>
            <a:r>
              <a:t/>
            </a:r>
            <a:endParaRPr/>
          </a:p>
          <a:p>
            <a:pPr indent="0" lvl="3" marL="1371600" rtl="0" algn="l">
              <a:spcBef>
                <a:spcPts val="0"/>
              </a:spcBef>
              <a:spcAft>
                <a:spcPts val="0"/>
              </a:spcAft>
              <a:buClr>
                <a:schemeClr val="dk1"/>
              </a:buClr>
              <a:buSzPts val="1400"/>
              <a:buFont typeface="Arial"/>
              <a:buNone/>
            </a:pPr>
            <a:r>
              <a:t/>
            </a:r>
            <a:endParaRPr/>
          </a:p>
          <a:p>
            <a:pPr indent="0" lvl="4" marL="1828800" rtl="0" algn="l">
              <a:spcBef>
                <a:spcPts val="0"/>
              </a:spcBef>
              <a:spcAft>
                <a:spcPts val="0"/>
              </a:spcAft>
              <a:buClr>
                <a:schemeClr val="dk1"/>
              </a:buClr>
              <a:buSzPts val="1400"/>
              <a:buFont typeface="Arial"/>
              <a:buNone/>
            </a:pPr>
            <a:r>
              <a:t/>
            </a:r>
            <a:endParaRPr/>
          </a:p>
          <a:p>
            <a:pPr indent="0" lvl="5" marL="2286000" rtl="0" algn="l">
              <a:spcBef>
                <a:spcPts val="0"/>
              </a:spcBef>
              <a:spcAft>
                <a:spcPts val="0"/>
              </a:spcAft>
              <a:buClr>
                <a:schemeClr val="dk1"/>
              </a:buClr>
              <a:buSzPts val="1400"/>
              <a:buFont typeface="Arial"/>
              <a:buNone/>
            </a:pPr>
            <a:r>
              <a:t/>
            </a:r>
            <a:endParaRPr/>
          </a:p>
          <a:p>
            <a:pPr indent="0" lvl="6" marL="2743200" rtl="0" algn="l">
              <a:spcBef>
                <a:spcPts val="0"/>
              </a:spcBef>
              <a:spcAft>
                <a:spcPts val="0"/>
              </a:spcAft>
              <a:buClr>
                <a:schemeClr val="dk1"/>
              </a:buClr>
              <a:buSzPts val="1400"/>
              <a:buFont typeface="Arial"/>
              <a:buNone/>
            </a:pPr>
            <a:r>
              <a:t/>
            </a:r>
            <a:endParaRPr/>
          </a:p>
          <a:p>
            <a:pPr indent="0" lvl="7" marL="3200400" rtl="0" algn="l">
              <a:spcBef>
                <a:spcPts val="0"/>
              </a:spcBef>
              <a:spcAft>
                <a:spcPts val="0"/>
              </a:spcAft>
              <a:buClr>
                <a:schemeClr val="dk1"/>
              </a:buClr>
              <a:buSzPts val="1400"/>
              <a:buFont typeface="Arial"/>
              <a:buNone/>
            </a:pPr>
            <a:r>
              <a:t/>
            </a:r>
            <a:endParaRPr/>
          </a:p>
          <a:p>
            <a:pPr indent="0" lvl="8" marL="3657600" rtl="0" algn="l">
              <a:spcBef>
                <a:spcPts val="0"/>
              </a:spcBef>
              <a:spcAft>
                <a:spcPts val="0"/>
              </a:spcAft>
              <a:buClr>
                <a:schemeClr val="dk1"/>
              </a:buClr>
              <a:buSzPts val="1400"/>
              <a:buFont typeface="Arial"/>
              <a:buNone/>
            </a:pPr>
            <a:r>
              <a:t/>
            </a:r>
            <a:endParaRPr/>
          </a:p>
        </p:txBody>
      </p:sp>
      <p:pic>
        <p:nvPicPr>
          <p:cNvPr id="118" name="Google Shape;118;p39"/>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3" name="Shape 123"/>
        <p:cNvGrpSpPr/>
        <p:nvPr/>
      </p:nvGrpSpPr>
      <p:grpSpPr>
        <a:xfrm>
          <a:off x="0" y="0"/>
          <a:ext cx="0" cy="0"/>
          <a:chOff x="0" y="0"/>
          <a:chExt cx="0" cy="0"/>
        </a:xfrm>
      </p:grpSpPr>
      <p:sp>
        <p:nvSpPr>
          <p:cNvPr id="124" name="Google Shape;124;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125" name="Google Shape;125;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26" name="Google Shape;126;p4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27" name="Shape 27"/>
        <p:cNvGrpSpPr/>
        <p:nvPr/>
      </p:nvGrpSpPr>
      <p:grpSpPr>
        <a:xfrm>
          <a:off x="0" y="0"/>
          <a:ext cx="0" cy="0"/>
          <a:chOff x="0" y="0"/>
          <a:chExt cx="0" cy="0"/>
        </a:xfrm>
      </p:grpSpPr>
      <p:sp>
        <p:nvSpPr>
          <p:cNvPr id="28" name="Google Shape;28;p8"/>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L="39687" rtl="0" algn="ctr">
              <a:spcBef>
                <a:spcPts val="0"/>
              </a:spcBef>
              <a:spcAft>
                <a:spcPts val="0"/>
              </a:spcAft>
              <a:buSzPts val="3600"/>
              <a:buNone/>
              <a:defRPr sz="4400">
                <a:solidFill>
                  <a:schemeClr val="dk1"/>
                </a:solidFill>
              </a:defRPr>
            </a:lvl1pPr>
            <a:lvl2pPr lvl="1" marL="39687" rtl="0" algn="ctr">
              <a:spcBef>
                <a:spcPts val="0"/>
              </a:spcBef>
              <a:spcAft>
                <a:spcPts val="0"/>
              </a:spcAft>
              <a:buSzPts val="3600"/>
              <a:buNone/>
              <a:defRPr sz="4400">
                <a:solidFill>
                  <a:schemeClr val="dk1"/>
                </a:solidFill>
              </a:defRPr>
            </a:lvl2pPr>
            <a:lvl3pPr lvl="2" marL="39687" rtl="0" algn="ctr">
              <a:spcBef>
                <a:spcPts val="0"/>
              </a:spcBef>
              <a:spcAft>
                <a:spcPts val="0"/>
              </a:spcAft>
              <a:buSzPts val="3600"/>
              <a:buNone/>
              <a:defRPr sz="4400">
                <a:solidFill>
                  <a:schemeClr val="dk1"/>
                </a:solidFill>
              </a:defRPr>
            </a:lvl3pPr>
            <a:lvl4pPr lvl="3" marL="39687" rtl="0" algn="ctr">
              <a:spcBef>
                <a:spcPts val="0"/>
              </a:spcBef>
              <a:spcAft>
                <a:spcPts val="0"/>
              </a:spcAft>
              <a:buSzPts val="3600"/>
              <a:buNone/>
              <a:defRPr sz="4400">
                <a:solidFill>
                  <a:schemeClr val="dk1"/>
                </a:solidFill>
              </a:defRPr>
            </a:lvl4pPr>
            <a:lvl5pPr lvl="4" marL="39687" rtl="0" algn="ctr">
              <a:spcBef>
                <a:spcPts val="0"/>
              </a:spcBef>
              <a:spcAft>
                <a:spcPts val="0"/>
              </a:spcAft>
              <a:buSzPts val="3600"/>
              <a:buNone/>
              <a:defRPr sz="4400">
                <a:solidFill>
                  <a:schemeClr val="dk1"/>
                </a:solidFill>
              </a:defRPr>
            </a:lvl5pPr>
            <a:lvl6pPr lvl="5" marL="496887" rtl="0" algn="ctr">
              <a:spcBef>
                <a:spcPts val="0"/>
              </a:spcBef>
              <a:spcAft>
                <a:spcPts val="0"/>
              </a:spcAft>
              <a:buSzPts val="3600"/>
              <a:buNone/>
              <a:defRPr sz="4400">
                <a:solidFill>
                  <a:schemeClr val="dk1"/>
                </a:solidFill>
              </a:defRPr>
            </a:lvl6pPr>
            <a:lvl7pPr lvl="6" marL="954087" rtl="0" algn="ctr">
              <a:spcBef>
                <a:spcPts val="0"/>
              </a:spcBef>
              <a:spcAft>
                <a:spcPts val="0"/>
              </a:spcAft>
              <a:buSzPts val="3600"/>
              <a:buNone/>
              <a:defRPr sz="4400">
                <a:solidFill>
                  <a:schemeClr val="dk1"/>
                </a:solidFill>
              </a:defRPr>
            </a:lvl7pPr>
            <a:lvl8pPr lvl="7" marL="1411287" rtl="0" algn="ctr">
              <a:spcBef>
                <a:spcPts val="0"/>
              </a:spcBef>
              <a:spcAft>
                <a:spcPts val="0"/>
              </a:spcAft>
              <a:buSzPts val="3600"/>
              <a:buNone/>
              <a:defRPr sz="4400">
                <a:solidFill>
                  <a:schemeClr val="dk1"/>
                </a:solidFill>
              </a:defRPr>
            </a:lvl8pPr>
            <a:lvl9pPr lvl="8" marL="1868487" rtl="0" algn="ctr">
              <a:spcBef>
                <a:spcPts val="0"/>
              </a:spcBef>
              <a:spcAft>
                <a:spcPts val="0"/>
              </a:spcAft>
              <a:buSzPts val="3600"/>
              <a:buNone/>
              <a:defRPr sz="4400">
                <a:solidFill>
                  <a:schemeClr val="dk1"/>
                </a:solidFill>
              </a:defRPr>
            </a:lvl9pPr>
          </a:lstStyle>
          <a:p/>
        </p:txBody>
      </p:sp>
      <p:sp>
        <p:nvSpPr>
          <p:cNvPr id="29" name="Google Shape;29;p8"/>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419100" lvl="0" marL="457200" rtl="0" algn="l">
              <a:spcBef>
                <a:spcPts val="800"/>
              </a:spcBef>
              <a:spcAft>
                <a:spcPts val="0"/>
              </a:spcAft>
              <a:buClr>
                <a:srgbClr val="000000"/>
              </a:buClr>
              <a:buSzPts val="3000"/>
              <a:buChar char="●"/>
              <a:defRPr sz="3200">
                <a:solidFill>
                  <a:schemeClr val="dk1"/>
                </a:solidFill>
              </a:defRPr>
            </a:lvl1pPr>
            <a:lvl2pPr indent="-381000" lvl="1" marL="914400" rtl="0" algn="l">
              <a:spcBef>
                <a:spcPts val="0"/>
              </a:spcBef>
              <a:spcAft>
                <a:spcPts val="0"/>
              </a:spcAft>
              <a:buClr>
                <a:srgbClr val="000000"/>
              </a:buClr>
              <a:buSzPts val="2400"/>
              <a:buChar char="●"/>
              <a:defRPr sz="2800">
                <a:solidFill>
                  <a:schemeClr val="dk1"/>
                </a:solidFill>
              </a:defRPr>
            </a:lvl2pPr>
            <a:lvl3pPr indent="-381000" lvl="2" marL="1371600" rtl="0" algn="l">
              <a:spcBef>
                <a:spcPts val="0"/>
              </a:spcBef>
              <a:spcAft>
                <a:spcPts val="0"/>
              </a:spcAft>
              <a:buClr>
                <a:srgbClr val="000000"/>
              </a:buClr>
              <a:buSzPts val="2400"/>
              <a:buChar char="●"/>
              <a:defRPr sz="2400">
                <a:solidFill>
                  <a:schemeClr val="dk1"/>
                </a:solidFill>
              </a:defRPr>
            </a:lvl3pPr>
            <a:lvl4pPr indent="-342900" lvl="3" marL="1828800" rtl="0" algn="l">
              <a:spcBef>
                <a:spcPts val="0"/>
              </a:spcBef>
              <a:spcAft>
                <a:spcPts val="0"/>
              </a:spcAft>
              <a:buClr>
                <a:srgbClr val="000000"/>
              </a:buClr>
              <a:buSzPts val="1800"/>
              <a:buChar char="●"/>
              <a:defRPr sz="2000">
                <a:solidFill>
                  <a:schemeClr val="dk1"/>
                </a:solidFill>
              </a:defRPr>
            </a:lvl4pPr>
            <a:lvl5pPr indent="-342900" lvl="4" marL="2286000" rtl="0" algn="l">
              <a:spcBef>
                <a:spcPts val="0"/>
              </a:spcBef>
              <a:spcAft>
                <a:spcPts val="0"/>
              </a:spcAft>
              <a:buClr>
                <a:srgbClr val="000000"/>
              </a:buClr>
              <a:buSzPts val="1800"/>
              <a:buChar char="●"/>
              <a:defRPr sz="2000">
                <a:solidFill>
                  <a:schemeClr val="dk1"/>
                </a:solidFill>
              </a:defRPr>
            </a:lvl5pPr>
            <a:lvl6pPr indent="-342900" lvl="5" marL="2743200" rtl="0" algn="l">
              <a:spcBef>
                <a:spcPts val="0"/>
              </a:spcBef>
              <a:spcAft>
                <a:spcPts val="0"/>
              </a:spcAft>
              <a:buClr>
                <a:srgbClr val="000000"/>
              </a:buClr>
              <a:buSzPts val="1800"/>
              <a:buChar char="●"/>
              <a:defRPr sz="2000">
                <a:solidFill>
                  <a:schemeClr val="dk1"/>
                </a:solidFill>
              </a:defRPr>
            </a:lvl6pPr>
            <a:lvl7pPr indent="-342900" lvl="6" marL="3200400" rtl="0" algn="l">
              <a:spcBef>
                <a:spcPts val="0"/>
              </a:spcBef>
              <a:spcAft>
                <a:spcPts val="0"/>
              </a:spcAft>
              <a:buClr>
                <a:srgbClr val="000000"/>
              </a:buClr>
              <a:buSzPts val="1800"/>
              <a:buChar char="●"/>
              <a:defRPr sz="2000">
                <a:solidFill>
                  <a:schemeClr val="dk1"/>
                </a:solidFill>
              </a:defRPr>
            </a:lvl7pPr>
            <a:lvl8pPr indent="-342900" lvl="7" marL="3657600" rtl="0" algn="l">
              <a:spcBef>
                <a:spcPts val="0"/>
              </a:spcBef>
              <a:spcAft>
                <a:spcPts val="0"/>
              </a:spcAft>
              <a:buClr>
                <a:srgbClr val="000000"/>
              </a:buClr>
              <a:buSzPts val="1800"/>
              <a:buChar char="●"/>
              <a:defRPr sz="2000">
                <a:solidFill>
                  <a:schemeClr val="dk1"/>
                </a:solidFill>
              </a:defRPr>
            </a:lvl8pPr>
            <a:lvl9pPr indent="-342900" lvl="8" marL="4114800" rtl="0" algn="l">
              <a:spcBef>
                <a:spcPts val="0"/>
              </a:spcBef>
              <a:spcAft>
                <a:spcPts val="0"/>
              </a:spcAft>
              <a:buClr>
                <a:srgbClr val="000000"/>
              </a:buClr>
              <a:buSzPts val="1800"/>
              <a:buChar char="●"/>
              <a:defRPr sz="2000">
                <a:solidFill>
                  <a:schemeClr val="dk1"/>
                </a:solidFill>
              </a:defRPr>
            </a:lvl9pPr>
          </a:lstStyle>
          <a:p/>
        </p:txBody>
      </p:sp>
      <p:sp>
        <p:nvSpPr>
          <p:cNvPr id="30" name="Google Shape;30;p8"/>
          <p:cNvSpPr txBox="1"/>
          <p:nvPr>
            <p:ph idx="12" type="sldNum"/>
          </p:nvPr>
        </p:nvSpPr>
        <p:spPr>
          <a:xfrm>
            <a:off x="7466013" y="4757738"/>
            <a:ext cx="306300" cy="292200"/>
          </a:xfrm>
          <a:prstGeom prst="rect">
            <a:avLst/>
          </a:prstGeom>
          <a:noFill/>
          <a:ln>
            <a:noFill/>
          </a:ln>
        </p:spPr>
        <p:txBody>
          <a:bodyPr anchorCtr="0" anchor="ctr" bIns="91425" lIns="91425" spcFirstLastPara="1" rIns="91425" wrap="square" tIns="91425">
            <a:noAutofit/>
          </a:bodyPr>
          <a:lstStyle>
            <a:lvl1pPr indent="0" lvl="0" marL="0" marR="0" rtl="0" algn="ctr">
              <a:buNone/>
              <a:defRPr b="0" i="0" sz="1200" u="none" cap="none" strike="noStrike">
                <a:solidFill>
                  <a:srgbClr val="898989"/>
                </a:solidFill>
                <a:latin typeface="Arial"/>
                <a:ea typeface="Arial"/>
                <a:cs typeface="Arial"/>
                <a:sym typeface="Arial"/>
              </a:defRPr>
            </a:lvl1pPr>
            <a:lvl2pPr indent="0" lvl="1" marL="0" marR="0" rtl="0" algn="ctr">
              <a:buNone/>
              <a:defRPr b="0" i="0" sz="1200" u="none" cap="none" strike="noStrike">
                <a:solidFill>
                  <a:srgbClr val="898989"/>
                </a:solidFill>
                <a:latin typeface="Arial"/>
                <a:ea typeface="Arial"/>
                <a:cs typeface="Arial"/>
                <a:sym typeface="Arial"/>
              </a:defRPr>
            </a:lvl2pPr>
            <a:lvl3pPr indent="0" lvl="2" marL="0" marR="0" rtl="0" algn="ctr">
              <a:buNone/>
              <a:defRPr b="0" i="0" sz="1200" u="none" cap="none" strike="noStrike">
                <a:solidFill>
                  <a:srgbClr val="898989"/>
                </a:solidFill>
                <a:latin typeface="Arial"/>
                <a:ea typeface="Arial"/>
                <a:cs typeface="Arial"/>
                <a:sym typeface="Arial"/>
              </a:defRPr>
            </a:lvl3pPr>
            <a:lvl4pPr indent="0" lvl="3" marL="0" marR="0" rtl="0" algn="ctr">
              <a:buNone/>
              <a:defRPr b="0" i="0" sz="1200" u="none" cap="none" strike="noStrike">
                <a:solidFill>
                  <a:srgbClr val="898989"/>
                </a:solidFill>
                <a:latin typeface="Arial"/>
                <a:ea typeface="Arial"/>
                <a:cs typeface="Arial"/>
                <a:sym typeface="Arial"/>
              </a:defRPr>
            </a:lvl4pPr>
            <a:lvl5pPr indent="0" lvl="4" marL="0" marR="0" rtl="0" algn="ctr">
              <a:buNone/>
              <a:defRPr b="0" i="0" sz="1200" u="none" cap="none" strike="noStrike">
                <a:solidFill>
                  <a:srgbClr val="898989"/>
                </a:solidFill>
                <a:latin typeface="Arial"/>
                <a:ea typeface="Arial"/>
                <a:cs typeface="Arial"/>
                <a:sym typeface="Arial"/>
              </a:defRPr>
            </a:lvl5pPr>
            <a:lvl6pPr indent="0" lvl="5" marL="0" marR="0" rtl="0" algn="ctr">
              <a:buNone/>
              <a:defRPr b="0" i="0" sz="1200" u="none" cap="none" strike="noStrike">
                <a:solidFill>
                  <a:srgbClr val="898989"/>
                </a:solidFill>
                <a:latin typeface="Arial"/>
                <a:ea typeface="Arial"/>
                <a:cs typeface="Arial"/>
                <a:sym typeface="Arial"/>
              </a:defRPr>
            </a:lvl6pPr>
            <a:lvl7pPr indent="0" lvl="6" marL="0" marR="0" rtl="0" algn="ctr">
              <a:buNone/>
              <a:defRPr b="0" i="0" sz="1200" u="none" cap="none" strike="noStrike">
                <a:solidFill>
                  <a:srgbClr val="898989"/>
                </a:solidFill>
                <a:latin typeface="Arial"/>
                <a:ea typeface="Arial"/>
                <a:cs typeface="Arial"/>
                <a:sym typeface="Arial"/>
              </a:defRPr>
            </a:lvl7pPr>
            <a:lvl8pPr indent="0" lvl="7" marL="0" marR="0" rtl="0" algn="ctr">
              <a:buNone/>
              <a:defRPr b="0" i="0" sz="1200" u="none" cap="none" strike="noStrike">
                <a:solidFill>
                  <a:srgbClr val="898989"/>
                </a:solidFill>
                <a:latin typeface="Arial"/>
                <a:ea typeface="Arial"/>
                <a:cs typeface="Arial"/>
                <a:sym typeface="Arial"/>
              </a:defRPr>
            </a:lvl8pPr>
            <a:lvl9pPr indent="0" lvl="8" marL="0" marR="0" rtl="0" algn="ctr">
              <a:buNone/>
              <a:defRPr b="0" i="0" sz="1200" u="none" cap="none" strike="noStrike">
                <a:solidFill>
                  <a:srgbClr val="898989"/>
                </a:solidFill>
                <a:latin typeface="Arial"/>
                <a:ea typeface="Arial"/>
                <a:cs typeface="Arial"/>
                <a:sym typeface="Arial"/>
              </a:defRPr>
            </a:lvl9pPr>
          </a:lstStyle>
          <a:p>
            <a:pPr indent="-88900" lvl="0" marL="0" rtl="0" algn="ct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4" name="Shape 34"/>
        <p:cNvGrpSpPr/>
        <p:nvPr/>
      </p:nvGrpSpPr>
      <p:grpSpPr>
        <a:xfrm>
          <a:off x="0" y="0"/>
          <a:ext cx="0" cy="0"/>
          <a:chOff x="0" y="0"/>
          <a:chExt cx="0" cy="0"/>
        </a:xfrm>
      </p:grpSpPr>
      <p:sp>
        <p:nvSpPr>
          <p:cNvPr id="35" name="Google Shape;35;p1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36" name="Google Shape;36;p10"/>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7" name="Shape 37"/>
        <p:cNvGrpSpPr/>
        <p:nvPr/>
      </p:nvGrpSpPr>
      <p:grpSpPr>
        <a:xfrm>
          <a:off x="0" y="0"/>
          <a:ext cx="0" cy="0"/>
          <a:chOff x="0" y="0"/>
          <a:chExt cx="0" cy="0"/>
        </a:xfrm>
      </p:grpSpPr>
      <p:sp>
        <p:nvSpPr>
          <p:cNvPr id="38" name="Google Shape;38;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9" name="Google Shape;39;p1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33" name="Google Shape;33;p9"/>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17"/>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indent="228600" lvl="0" marL="0" marR="0" rtl="0" algn="l">
              <a:lnSpc>
                <a:spcPct val="100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9pPr>
          </a:lstStyle>
          <a:p/>
        </p:txBody>
      </p:sp>
      <p:sp>
        <p:nvSpPr>
          <p:cNvPr id="55" name="Google Shape;55;p1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chemeClr val="dk1"/>
              </a:buClr>
              <a:buSzPts val="1400"/>
              <a:buFont typeface="Arial"/>
              <a:buChar char="●"/>
              <a:defRPr b="0" i="0" sz="30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25"/>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indent="228600" lvl="0" marL="0" marR="0" rtl="0" algn="l">
              <a:lnSpc>
                <a:spcPct val="100000"/>
              </a:lnSpc>
              <a:spcBef>
                <a:spcPts val="0"/>
              </a:spcBef>
              <a:spcAft>
                <a:spcPts val="0"/>
              </a:spcAft>
              <a:buClr>
                <a:schemeClr val="dk1"/>
              </a:buClr>
              <a:buSzPts val="1400"/>
              <a:buFont typeface="Arial"/>
              <a:buNone/>
              <a:defRPr/>
            </a:lvl1pPr>
            <a:lvl2pPr indent="228600" lvl="1" marL="0" marR="0" rtl="0" algn="l">
              <a:lnSpc>
                <a:spcPct val="100000"/>
              </a:lnSpc>
              <a:spcBef>
                <a:spcPts val="0"/>
              </a:spcBef>
              <a:spcAft>
                <a:spcPts val="0"/>
              </a:spcAft>
              <a:buClr>
                <a:schemeClr val="dk1"/>
              </a:buClr>
              <a:buSzPts val="1400"/>
              <a:buFont typeface="Arial"/>
              <a:buNone/>
              <a:defRPr/>
            </a:lvl2pPr>
            <a:lvl3pPr indent="228600" lvl="2" marL="0" marR="0" rtl="0" algn="l">
              <a:spcBef>
                <a:spcPts val="0"/>
              </a:spcBef>
              <a:spcAft>
                <a:spcPts val="0"/>
              </a:spcAft>
              <a:buClr>
                <a:schemeClr val="dk1"/>
              </a:buClr>
              <a:buSzPts val="1400"/>
              <a:buFont typeface="Arial"/>
              <a:buNone/>
              <a:defRPr/>
            </a:lvl3pPr>
            <a:lvl4pPr indent="228600" lvl="3" marL="0" marR="0" rtl="0" algn="l">
              <a:spcBef>
                <a:spcPts val="0"/>
              </a:spcBef>
              <a:spcAft>
                <a:spcPts val="0"/>
              </a:spcAft>
              <a:buClr>
                <a:schemeClr val="dk1"/>
              </a:buClr>
              <a:buSzPts val="1400"/>
              <a:buFont typeface="Arial"/>
              <a:buNone/>
              <a:defRPr/>
            </a:lvl4pPr>
            <a:lvl5pPr indent="228600" lvl="4" marL="0" marR="0" rtl="0" algn="l">
              <a:spcBef>
                <a:spcPts val="0"/>
              </a:spcBef>
              <a:spcAft>
                <a:spcPts val="0"/>
              </a:spcAft>
              <a:buClr>
                <a:schemeClr val="dk1"/>
              </a:buClr>
              <a:buSzPts val="1400"/>
              <a:buFont typeface="Arial"/>
              <a:buNone/>
              <a:defRPr/>
            </a:lvl5pPr>
            <a:lvl6pPr indent="228600" lvl="5" marL="0" marR="0" rtl="0" algn="l">
              <a:spcBef>
                <a:spcPts val="0"/>
              </a:spcBef>
              <a:spcAft>
                <a:spcPts val="0"/>
              </a:spcAft>
              <a:buClr>
                <a:schemeClr val="dk1"/>
              </a:buClr>
              <a:buSzPts val="1400"/>
              <a:buFont typeface="Arial"/>
              <a:buNone/>
              <a:defRPr/>
            </a:lvl6pPr>
            <a:lvl7pPr indent="228600" lvl="6" marL="0" marR="0" rtl="0" algn="l">
              <a:spcBef>
                <a:spcPts val="0"/>
              </a:spcBef>
              <a:spcAft>
                <a:spcPts val="0"/>
              </a:spcAft>
              <a:buClr>
                <a:schemeClr val="dk1"/>
              </a:buClr>
              <a:buSzPts val="1400"/>
              <a:buFont typeface="Arial"/>
              <a:buNone/>
              <a:defRPr/>
            </a:lvl7pPr>
            <a:lvl8pPr indent="228600" lvl="7" marL="0" marR="0" rtl="0" algn="l">
              <a:spcBef>
                <a:spcPts val="0"/>
              </a:spcBef>
              <a:spcAft>
                <a:spcPts val="0"/>
              </a:spcAft>
              <a:buClr>
                <a:schemeClr val="dk1"/>
              </a:buClr>
              <a:buSzPts val="1400"/>
              <a:buFont typeface="Arial"/>
              <a:buNone/>
              <a:defRPr/>
            </a:lvl8pPr>
            <a:lvl9pPr indent="228600" lvl="8" marL="0" marR="0" rtl="0" algn="l">
              <a:spcBef>
                <a:spcPts val="0"/>
              </a:spcBef>
              <a:spcAft>
                <a:spcPts val="0"/>
              </a:spcAft>
              <a:buClr>
                <a:schemeClr val="dk1"/>
              </a:buClr>
              <a:buSzPts val="1400"/>
              <a:buFont typeface="Arial"/>
              <a:buNone/>
              <a:defRPr/>
            </a:lvl9pPr>
          </a:lstStyle>
          <a:p/>
        </p:txBody>
      </p:sp>
      <p:sp>
        <p:nvSpPr>
          <p:cNvPr id="77" name="Google Shape;77;p25"/>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chemeClr val="dk1"/>
              </a:buClr>
              <a:buSzPts val="1400"/>
              <a:buFont typeface="Arial"/>
              <a:buChar char="•"/>
              <a:defRPr/>
            </a:lvl1pPr>
            <a:lvl2pPr indent="-317500" lvl="1" marL="914400" marR="0" rtl="0" algn="l">
              <a:lnSpc>
                <a:spcPct val="100000"/>
              </a:lnSpc>
              <a:spcBef>
                <a:spcPts val="480"/>
              </a:spcBef>
              <a:spcAft>
                <a:spcPts val="0"/>
              </a:spcAft>
              <a:buClr>
                <a:schemeClr val="dk1"/>
              </a:buClr>
              <a:buSzPts val="1400"/>
              <a:buFont typeface="Arial"/>
              <a:buChar char="o"/>
              <a:defRPr/>
            </a:lvl2pPr>
            <a:lvl3pPr indent="-317500" lvl="2" marL="1371600" marR="0" rtl="0" algn="l">
              <a:lnSpc>
                <a:spcPct val="100000"/>
              </a:lnSpc>
              <a:spcBef>
                <a:spcPts val="480"/>
              </a:spcBef>
              <a:spcAft>
                <a:spcPts val="0"/>
              </a:spcAft>
              <a:buClr>
                <a:schemeClr val="dk1"/>
              </a:buClr>
              <a:buSzPts val="1400"/>
              <a:buFont typeface="Arial"/>
              <a:buChar char="▪"/>
              <a:defRPr/>
            </a:lvl3pPr>
            <a:lvl4pPr indent="-317500" lvl="3" marL="1828800" marR="0" rtl="0" algn="l">
              <a:lnSpc>
                <a:spcPct val="100000"/>
              </a:lnSpc>
              <a:spcBef>
                <a:spcPts val="360"/>
              </a:spcBef>
              <a:spcAft>
                <a:spcPts val="0"/>
              </a:spcAft>
              <a:buClr>
                <a:schemeClr val="dk1"/>
              </a:buClr>
              <a:buSzPts val="1400"/>
              <a:buFont typeface="Arial"/>
              <a:buChar char="•"/>
              <a:defRPr/>
            </a:lvl4pPr>
            <a:lvl5pPr indent="-317500" lvl="4" marL="2286000" marR="0" rtl="0" algn="l">
              <a:lnSpc>
                <a:spcPct val="100000"/>
              </a:lnSpc>
              <a:spcBef>
                <a:spcPts val="360"/>
              </a:spcBef>
              <a:spcAft>
                <a:spcPts val="0"/>
              </a:spcAft>
              <a:buClr>
                <a:schemeClr val="dk1"/>
              </a:buClr>
              <a:buSzPts val="1400"/>
              <a:buFont typeface="Arial"/>
              <a:buChar char="o"/>
              <a:defRPr/>
            </a:lvl5pPr>
            <a:lvl6pPr indent="-317500" lvl="5" marL="2743200" marR="0" rtl="0" algn="l">
              <a:lnSpc>
                <a:spcPct val="100000"/>
              </a:lnSpc>
              <a:spcBef>
                <a:spcPts val="360"/>
              </a:spcBef>
              <a:spcAft>
                <a:spcPts val="0"/>
              </a:spcAft>
              <a:buClr>
                <a:schemeClr val="dk1"/>
              </a:buClr>
              <a:buSzPts val="1400"/>
              <a:buFont typeface="Arial"/>
              <a:buChar char="▪"/>
              <a:defRPr/>
            </a:lvl6pPr>
            <a:lvl7pPr indent="-317500" lvl="6" marL="3200400" marR="0" rtl="0" algn="l">
              <a:lnSpc>
                <a:spcPct val="100000"/>
              </a:lnSpc>
              <a:spcBef>
                <a:spcPts val="360"/>
              </a:spcBef>
              <a:spcAft>
                <a:spcPts val="0"/>
              </a:spcAft>
              <a:buClr>
                <a:schemeClr val="dk1"/>
              </a:buClr>
              <a:buSzPts val="1400"/>
              <a:buFont typeface="Arial"/>
              <a:buChar char="•"/>
              <a:defRPr/>
            </a:lvl7pPr>
            <a:lvl8pPr indent="-317500" lvl="7" marL="3657600" marR="0" rtl="0" algn="l">
              <a:lnSpc>
                <a:spcPct val="100000"/>
              </a:lnSpc>
              <a:spcBef>
                <a:spcPts val="360"/>
              </a:spcBef>
              <a:spcAft>
                <a:spcPts val="0"/>
              </a:spcAft>
              <a:buClr>
                <a:schemeClr val="dk1"/>
              </a:buClr>
              <a:buSzPts val="1400"/>
              <a:buFont typeface="Arial"/>
              <a:buChar char="o"/>
              <a:defRPr/>
            </a:lvl8pPr>
            <a:lvl9pPr indent="-317500" lvl="8" marL="4114800" marR="0" rtl="0" algn="l">
              <a:lnSpc>
                <a:spcPct val="100000"/>
              </a:lnSpc>
              <a:spcBef>
                <a:spcPts val="36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3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indent="228600" lvl="0" marL="0" marR="0" rtl="0" algn="l">
              <a:lnSpc>
                <a:spcPct val="100000"/>
              </a:lnSpc>
              <a:spcBef>
                <a:spcPts val="0"/>
              </a:spcBef>
              <a:spcAft>
                <a:spcPts val="0"/>
              </a:spcAft>
              <a:buClr>
                <a:schemeClr val="dk1"/>
              </a:buClr>
              <a:buSzPts val="1400"/>
              <a:buFont typeface="Arial"/>
              <a:buNone/>
              <a:defRPr/>
            </a:lvl1pPr>
            <a:lvl2pPr indent="228600" lvl="1" marL="0" marR="0" rtl="0" algn="l">
              <a:lnSpc>
                <a:spcPct val="100000"/>
              </a:lnSpc>
              <a:spcBef>
                <a:spcPts val="0"/>
              </a:spcBef>
              <a:spcAft>
                <a:spcPts val="0"/>
              </a:spcAft>
              <a:buClr>
                <a:schemeClr val="dk1"/>
              </a:buClr>
              <a:buSzPts val="1400"/>
              <a:buFont typeface="Arial"/>
              <a:buNone/>
              <a:defRPr/>
            </a:lvl2pPr>
            <a:lvl3pPr indent="228600" lvl="2" marL="0" marR="0" rtl="0" algn="l">
              <a:spcBef>
                <a:spcPts val="0"/>
              </a:spcBef>
              <a:spcAft>
                <a:spcPts val="0"/>
              </a:spcAft>
              <a:buClr>
                <a:schemeClr val="dk1"/>
              </a:buClr>
              <a:buSzPts val="1400"/>
              <a:buFont typeface="Arial"/>
              <a:buNone/>
              <a:defRPr/>
            </a:lvl3pPr>
            <a:lvl4pPr indent="228600" lvl="3" marL="0" marR="0" rtl="0" algn="l">
              <a:spcBef>
                <a:spcPts val="0"/>
              </a:spcBef>
              <a:spcAft>
                <a:spcPts val="0"/>
              </a:spcAft>
              <a:buClr>
                <a:schemeClr val="dk1"/>
              </a:buClr>
              <a:buSzPts val="1400"/>
              <a:buFont typeface="Arial"/>
              <a:buNone/>
              <a:defRPr/>
            </a:lvl4pPr>
            <a:lvl5pPr indent="228600" lvl="4" marL="0" marR="0" rtl="0" algn="l">
              <a:spcBef>
                <a:spcPts val="0"/>
              </a:spcBef>
              <a:spcAft>
                <a:spcPts val="0"/>
              </a:spcAft>
              <a:buClr>
                <a:schemeClr val="dk1"/>
              </a:buClr>
              <a:buSzPts val="1400"/>
              <a:buFont typeface="Arial"/>
              <a:buNone/>
              <a:defRPr/>
            </a:lvl5pPr>
            <a:lvl6pPr indent="228600" lvl="5" marL="0" marR="0" rtl="0" algn="l">
              <a:spcBef>
                <a:spcPts val="0"/>
              </a:spcBef>
              <a:spcAft>
                <a:spcPts val="0"/>
              </a:spcAft>
              <a:buClr>
                <a:schemeClr val="dk1"/>
              </a:buClr>
              <a:buSzPts val="1400"/>
              <a:buFont typeface="Arial"/>
              <a:buNone/>
              <a:defRPr/>
            </a:lvl6pPr>
            <a:lvl7pPr indent="228600" lvl="6" marL="0" marR="0" rtl="0" algn="l">
              <a:spcBef>
                <a:spcPts val="0"/>
              </a:spcBef>
              <a:spcAft>
                <a:spcPts val="0"/>
              </a:spcAft>
              <a:buClr>
                <a:schemeClr val="dk1"/>
              </a:buClr>
              <a:buSzPts val="1400"/>
              <a:buFont typeface="Arial"/>
              <a:buNone/>
              <a:defRPr/>
            </a:lvl7pPr>
            <a:lvl8pPr indent="228600" lvl="7" marL="0" marR="0" rtl="0" algn="l">
              <a:spcBef>
                <a:spcPts val="0"/>
              </a:spcBef>
              <a:spcAft>
                <a:spcPts val="0"/>
              </a:spcAft>
              <a:buClr>
                <a:schemeClr val="dk1"/>
              </a:buClr>
              <a:buSzPts val="1400"/>
              <a:buFont typeface="Arial"/>
              <a:buNone/>
              <a:defRPr/>
            </a:lvl8pPr>
            <a:lvl9pPr indent="228600" lvl="8" marL="0" marR="0" rtl="0" algn="l">
              <a:spcBef>
                <a:spcPts val="0"/>
              </a:spcBef>
              <a:spcAft>
                <a:spcPts val="0"/>
              </a:spcAft>
              <a:buClr>
                <a:schemeClr val="dk1"/>
              </a:buClr>
              <a:buSzPts val="1400"/>
              <a:buFont typeface="Arial"/>
              <a:buNone/>
              <a:defRPr/>
            </a:lvl9pPr>
          </a:lstStyle>
          <a:p/>
        </p:txBody>
      </p:sp>
      <p:sp>
        <p:nvSpPr>
          <p:cNvPr id="99" name="Google Shape;99;p3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chemeClr val="dk1"/>
              </a:buClr>
              <a:buSzPts val="1400"/>
              <a:buFont typeface="Arial"/>
              <a:buChar char="•"/>
              <a:defRPr/>
            </a:lvl1pPr>
            <a:lvl2pPr indent="-317500" lvl="1" marL="914400" marR="0" rtl="0" algn="l">
              <a:lnSpc>
                <a:spcPct val="100000"/>
              </a:lnSpc>
              <a:spcBef>
                <a:spcPts val="480"/>
              </a:spcBef>
              <a:spcAft>
                <a:spcPts val="0"/>
              </a:spcAft>
              <a:buClr>
                <a:schemeClr val="dk1"/>
              </a:buClr>
              <a:buSzPts val="1400"/>
              <a:buFont typeface="Arial"/>
              <a:buChar char="o"/>
              <a:defRPr/>
            </a:lvl2pPr>
            <a:lvl3pPr indent="-317500" lvl="2" marL="1371600" marR="0" rtl="0" algn="l">
              <a:lnSpc>
                <a:spcPct val="100000"/>
              </a:lnSpc>
              <a:spcBef>
                <a:spcPts val="480"/>
              </a:spcBef>
              <a:spcAft>
                <a:spcPts val="0"/>
              </a:spcAft>
              <a:buClr>
                <a:schemeClr val="dk1"/>
              </a:buClr>
              <a:buSzPts val="1400"/>
              <a:buFont typeface="Arial"/>
              <a:buChar char="▪"/>
              <a:defRPr/>
            </a:lvl3pPr>
            <a:lvl4pPr indent="-317500" lvl="3" marL="1828800" marR="0" rtl="0" algn="l">
              <a:lnSpc>
                <a:spcPct val="100000"/>
              </a:lnSpc>
              <a:spcBef>
                <a:spcPts val="360"/>
              </a:spcBef>
              <a:spcAft>
                <a:spcPts val="0"/>
              </a:spcAft>
              <a:buClr>
                <a:schemeClr val="dk1"/>
              </a:buClr>
              <a:buSzPts val="1400"/>
              <a:buFont typeface="Arial"/>
              <a:buChar char="•"/>
              <a:defRPr/>
            </a:lvl4pPr>
            <a:lvl5pPr indent="-317500" lvl="4" marL="2286000" marR="0" rtl="0" algn="l">
              <a:lnSpc>
                <a:spcPct val="100000"/>
              </a:lnSpc>
              <a:spcBef>
                <a:spcPts val="360"/>
              </a:spcBef>
              <a:spcAft>
                <a:spcPts val="0"/>
              </a:spcAft>
              <a:buClr>
                <a:schemeClr val="dk1"/>
              </a:buClr>
              <a:buSzPts val="1400"/>
              <a:buFont typeface="Arial"/>
              <a:buChar char="o"/>
              <a:defRPr/>
            </a:lvl5pPr>
            <a:lvl6pPr indent="-317500" lvl="5" marL="2743200" marR="0" rtl="0" algn="l">
              <a:lnSpc>
                <a:spcPct val="100000"/>
              </a:lnSpc>
              <a:spcBef>
                <a:spcPts val="360"/>
              </a:spcBef>
              <a:spcAft>
                <a:spcPts val="0"/>
              </a:spcAft>
              <a:buClr>
                <a:schemeClr val="dk1"/>
              </a:buClr>
              <a:buSzPts val="1400"/>
              <a:buFont typeface="Arial"/>
              <a:buChar char="▪"/>
              <a:defRPr/>
            </a:lvl6pPr>
            <a:lvl7pPr indent="-317500" lvl="6" marL="3200400" marR="0" rtl="0" algn="l">
              <a:lnSpc>
                <a:spcPct val="100000"/>
              </a:lnSpc>
              <a:spcBef>
                <a:spcPts val="360"/>
              </a:spcBef>
              <a:spcAft>
                <a:spcPts val="0"/>
              </a:spcAft>
              <a:buClr>
                <a:schemeClr val="dk1"/>
              </a:buClr>
              <a:buSzPts val="1400"/>
              <a:buFont typeface="Arial"/>
              <a:buChar char="•"/>
              <a:defRPr/>
            </a:lvl7pPr>
            <a:lvl8pPr indent="-317500" lvl="7" marL="3657600" marR="0" rtl="0" algn="l">
              <a:lnSpc>
                <a:spcPct val="100000"/>
              </a:lnSpc>
              <a:spcBef>
                <a:spcPts val="360"/>
              </a:spcBef>
              <a:spcAft>
                <a:spcPts val="0"/>
              </a:spcAft>
              <a:buClr>
                <a:schemeClr val="dk1"/>
              </a:buClr>
              <a:buSzPts val="1400"/>
              <a:buFont typeface="Arial"/>
              <a:buChar char="o"/>
              <a:defRPr/>
            </a:lvl8pPr>
            <a:lvl9pPr indent="-317500" lvl="8" marL="4114800" marR="0" rtl="0" algn="l">
              <a:lnSpc>
                <a:spcPct val="100000"/>
              </a:lnSpc>
              <a:spcBef>
                <a:spcPts val="36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9" name="Shape 119"/>
        <p:cNvGrpSpPr/>
        <p:nvPr/>
      </p:nvGrpSpPr>
      <p:grpSpPr>
        <a:xfrm>
          <a:off x="0" y="0"/>
          <a:ext cx="0" cy="0"/>
          <a:chOff x="0" y="0"/>
          <a:chExt cx="0" cy="0"/>
        </a:xfrm>
      </p:grpSpPr>
      <p:sp>
        <p:nvSpPr>
          <p:cNvPr id="120" name="Google Shape;120;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121" name="Google Shape;121;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2" name="Google Shape;122;p4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hyperlink" Target="mailto:ramon.lucero@globant.com" TargetMode="External"/><Relationship Id="rId5" Type="http://schemas.openxmlformats.org/officeDocument/2006/relationships/image" Target="../media/image40.png"/><Relationship Id="rId6"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8.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38.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8.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42.jp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image" Target="../media/image37.jpg"/><Relationship Id="rId4" Type="http://schemas.openxmlformats.org/officeDocument/2006/relationships/image" Target="../media/image36.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20" Type="http://schemas.openxmlformats.org/officeDocument/2006/relationships/image" Target="../media/image34.jpg"/><Relationship Id="rId22" Type="http://schemas.openxmlformats.org/officeDocument/2006/relationships/image" Target="../media/image26.jpg"/><Relationship Id="rId21" Type="http://schemas.openxmlformats.org/officeDocument/2006/relationships/image" Target="../media/image23.jpg"/><Relationship Id="rId24" Type="http://schemas.openxmlformats.org/officeDocument/2006/relationships/image" Target="../media/image25.gif"/><Relationship Id="rId23" Type="http://schemas.openxmlformats.org/officeDocument/2006/relationships/image" Target="../media/image22.png"/><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8.png"/><Relationship Id="rId26" Type="http://schemas.openxmlformats.org/officeDocument/2006/relationships/image" Target="../media/image41.jpg"/><Relationship Id="rId25" Type="http://schemas.openxmlformats.org/officeDocument/2006/relationships/image" Target="../media/image32.png"/><Relationship Id="rId28" Type="http://schemas.openxmlformats.org/officeDocument/2006/relationships/image" Target="../media/image28.png"/><Relationship Id="rId27" Type="http://schemas.openxmlformats.org/officeDocument/2006/relationships/image" Target="../media/image43.png"/><Relationship Id="rId5" Type="http://schemas.openxmlformats.org/officeDocument/2006/relationships/image" Target="../media/image10.png"/><Relationship Id="rId6" Type="http://schemas.openxmlformats.org/officeDocument/2006/relationships/image" Target="../media/image4.png"/><Relationship Id="rId29" Type="http://schemas.openxmlformats.org/officeDocument/2006/relationships/image" Target="../media/image30.png"/><Relationship Id="rId7" Type="http://schemas.openxmlformats.org/officeDocument/2006/relationships/image" Target="../media/image13.png"/><Relationship Id="rId8" Type="http://schemas.openxmlformats.org/officeDocument/2006/relationships/image" Target="../media/image7.png"/><Relationship Id="rId11" Type="http://schemas.openxmlformats.org/officeDocument/2006/relationships/image" Target="../media/image14.jpg"/><Relationship Id="rId10" Type="http://schemas.openxmlformats.org/officeDocument/2006/relationships/image" Target="../media/image19.png"/><Relationship Id="rId13" Type="http://schemas.openxmlformats.org/officeDocument/2006/relationships/image" Target="../media/image5.png"/><Relationship Id="rId12" Type="http://schemas.openxmlformats.org/officeDocument/2006/relationships/image" Target="../media/image11.png"/><Relationship Id="rId15" Type="http://schemas.openxmlformats.org/officeDocument/2006/relationships/image" Target="../media/image15.png"/><Relationship Id="rId14" Type="http://schemas.openxmlformats.org/officeDocument/2006/relationships/image" Target="../media/image9.png"/><Relationship Id="rId17" Type="http://schemas.openxmlformats.org/officeDocument/2006/relationships/image" Target="../media/image18.jpg"/><Relationship Id="rId16" Type="http://schemas.openxmlformats.org/officeDocument/2006/relationships/image" Target="../media/image21.jpg"/><Relationship Id="rId19" Type="http://schemas.openxmlformats.org/officeDocument/2006/relationships/image" Target="../media/image24.png"/><Relationship Id="rId18"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39.png"/><Relationship Id="rId4" Type="http://schemas.openxmlformats.org/officeDocument/2006/relationships/hyperlink" Target="http://paulgraham.com/95.html" TargetMode="External"/><Relationship Id="rId5"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descr="Bootcamp-Slides.png" id="132" name="Google Shape;132;p42"/>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cxnSp>
        <p:nvCxnSpPr>
          <p:cNvPr id="348" name="Google Shape;348;p51"/>
          <p:cNvCxnSpPr>
            <a:endCxn id="349" idx="0"/>
          </p:cNvCxnSpPr>
          <p:nvPr/>
        </p:nvCxnSpPr>
        <p:spPr>
          <a:xfrm flipH="1" rot="10800000">
            <a:off x="176125" y="587750"/>
            <a:ext cx="8781300" cy="6000"/>
          </a:xfrm>
          <a:prstGeom prst="straightConnector1">
            <a:avLst/>
          </a:prstGeom>
          <a:noFill/>
          <a:ln cap="flat" cmpd="sng" w="9525">
            <a:solidFill>
              <a:srgbClr val="CCCCCC"/>
            </a:solidFill>
            <a:prstDash val="solid"/>
            <a:round/>
            <a:headEnd len="sm" w="sm" type="none"/>
            <a:tailEnd len="sm" w="sm" type="none"/>
          </a:ln>
        </p:spPr>
      </p:cxnSp>
      <p:sp>
        <p:nvSpPr>
          <p:cNvPr id="350" name="Google Shape;350;p51"/>
          <p:cNvSpPr txBox="1"/>
          <p:nvPr/>
        </p:nvSpPr>
        <p:spPr>
          <a:xfrm>
            <a:off x="544456" y="140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Tutores y Comunicación</a:t>
            </a:r>
            <a:endParaRPr sz="2400">
              <a:solidFill>
                <a:srgbClr val="666666"/>
              </a:solidFill>
            </a:endParaRPr>
          </a:p>
        </p:txBody>
      </p:sp>
      <p:pic>
        <p:nvPicPr>
          <p:cNvPr id="351" name="Google Shape;351;p51"/>
          <p:cNvPicPr preferRelativeResize="0"/>
          <p:nvPr/>
        </p:nvPicPr>
        <p:blipFill>
          <a:blip r:embed="rId3">
            <a:alphaModFix/>
          </a:blip>
          <a:stretch>
            <a:fillRect/>
          </a:stretch>
        </p:blipFill>
        <p:spPr>
          <a:xfrm>
            <a:off x="176127" y="139873"/>
            <a:ext cx="378475" cy="398925"/>
          </a:xfrm>
          <a:prstGeom prst="rect">
            <a:avLst/>
          </a:prstGeom>
          <a:noFill/>
          <a:ln>
            <a:noFill/>
          </a:ln>
        </p:spPr>
      </p:pic>
      <p:sp>
        <p:nvSpPr>
          <p:cNvPr id="352" name="Google Shape;352;p51"/>
          <p:cNvSpPr txBox="1"/>
          <p:nvPr/>
        </p:nvSpPr>
        <p:spPr>
          <a:xfrm>
            <a:off x="379450" y="2800925"/>
            <a:ext cx="8541600" cy="2169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Condensed"/>
              <a:buChar char="●"/>
            </a:pPr>
            <a:r>
              <a:rPr lang="en-US">
                <a:solidFill>
                  <a:srgbClr val="434343"/>
                </a:solidFill>
                <a:latin typeface="Roboto Condensed"/>
                <a:ea typeface="Roboto Condensed"/>
                <a:cs typeface="Roboto Condensed"/>
                <a:sym typeface="Roboto Condensed"/>
              </a:rPr>
              <a:t>Moises Ruiz Diaz</a:t>
            </a:r>
            <a:r>
              <a:rPr lang="en-US">
                <a:solidFill>
                  <a:srgbClr val="434343"/>
                </a:solidFill>
                <a:latin typeface="Roboto Condensed"/>
                <a:ea typeface="Roboto Condensed"/>
                <a:cs typeface="Roboto Condensed"/>
                <a:sym typeface="Roboto Condensed"/>
              </a:rPr>
              <a:t>					</a:t>
            </a:r>
            <a:r>
              <a:rPr lang="en-US" u="sng">
                <a:solidFill>
                  <a:schemeClr val="hlink"/>
                </a:solidFill>
                <a:latin typeface="Roboto Condensed"/>
                <a:ea typeface="Roboto Condensed"/>
                <a:cs typeface="Roboto Condensed"/>
                <a:sym typeface="Roboto Condensed"/>
              </a:rPr>
              <a:t>moises.ruiz@globant.com</a:t>
            </a:r>
            <a:r>
              <a:rPr lang="en-US">
                <a:solidFill>
                  <a:srgbClr val="3D85C6"/>
                </a:solidFill>
                <a:latin typeface="Roboto Condensed"/>
                <a:ea typeface="Roboto Condensed"/>
                <a:cs typeface="Roboto Condensed"/>
                <a:sym typeface="Roboto Condensed"/>
              </a:rPr>
              <a:t>		</a:t>
            </a:r>
            <a:endParaRPr>
              <a:solidFill>
                <a:srgbClr val="3D85C6"/>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en-US">
                <a:solidFill>
                  <a:srgbClr val="434343"/>
                </a:solidFill>
                <a:latin typeface="Roboto Condensed"/>
                <a:ea typeface="Roboto Condensed"/>
                <a:cs typeface="Roboto Condensed"/>
                <a:sym typeface="Roboto Condensed"/>
              </a:rPr>
              <a:t>Santiago Maggione</a:t>
            </a:r>
            <a:r>
              <a:rPr lang="en-US">
                <a:solidFill>
                  <a:srgbClr val="434343"/>
                </a:solidFill>
                <a:latin typeface="Roboto Condensed"/>
                <a:ea typeface="Roboto Condensed"/>
                <a:cs typeface="Roboto Condensed"/>
                <a:sym typeface="Roboto Condensed"/>
              </a:rPr>
              <a:t>  				</a:t>
            </a:r>
            <a:r>
              <a:rPr lang="en-US" u="sng">
                <a:solidFill>
                  <a:schemeClr val="hlink"/>
                </a:solidFill>
                <a:latin typeface="Roboto Condensed"/>
                <a:ea typeface="Roboto Condensed"/>
                <a:cs typeface="Roboto Condensed"/>
                <a:sym typeface="Roboto Condensed"/>
              </a:rPr>
              <a:t>santiago.maggione@globant.com</a:t>
            </a:r>
            <a:endParaRPr u="sng">
              <a:solidFill>
                <a:schemeClr val="hlink"/>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en-US">
                <a:solidFill>
                  <a:srgbClr val="434343"/>
                </a:solidFill>
                <a:latin typeface="Roboto Condensed"/>
                <a:ea typeface="Roboto Condensed"/>
                <a:cs typeface="Roboto Condensed"/>
                <a:sym typeface="Roboto Condensed"/>
              </a:rPr>
              <a:t>Manuel Lucero</a:t>
            </a:r>
            <a:r>
              <a:rPr lang="en-US">
                <a:solidFill>
                  <a:srgbClr val="3D85C6"/>
                </a:solidFill>
                <a:latin typeface="Roboto Condensed"/>
                <a:ea typeface="Roboto Condensed"/>
                <a:cs typeface="Roboto Condensed"/>
                <a:sym typeface="Roboto Condensed"/>
              </a:rPr>
              <a:t>					</a:t>
            </a:r>
            <a:r>
              <a:rPr lang="en-US" u="sng">
                <a:solidFill>
                  <a:schemeClr val="hlink"/>
                </a:solidFill>
                <a:latin typeface="Roboto Condensed"/>
                <a:ea typeface="Roboto Condensed"/>
                <a:cs typeface="Roboto Condensed"/>
                <a:sym typeface="Roboto Condensed"/>
                <a:hlinkClick r:id="rId4"/>
              </a:rPr>
              <a:t>ramon.lucero@globant.com</a:t>
            </a:r>
            <a:endParaRPr>
              <a:solidFill>
                <a:srgbClr val="3D85C6"/>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3D85C6"/>
              </a:solidFill>
              <a:latin typeface="Roboto Condensed"/>
              <a:ea typeface="Roboto Condensed"/>
              <a:cs typeface="Roboto Condensed"/>
              <a:sym typeface="Roboto Condensed"/>
            </a:endParaRPr>
          </a:p>
        </p:txBody>
      </p:sp>
      <p:pic>
        <p:nvPicPr>
          <p:cNvPr id="353" name="Google Shape;353;p51"/>
          <p:cNvPicPr preferRelativeResize="0"/>
          <p:nvPr/>
        </p:nvPicPr>
        <p:blipFill>
          <a:blip r:embed="rId5">
            <a:alphaModFix/>
          </a:blip>
          <a:stretch>
            <a:fillRect/>
          </a:stretch>
        </p:blipFill>
        <p:spPr>
          <a:xfrm>
            <a:off x="4580275" y="830147"/>
            <a:ext cx="1028700" cy="1028700"/>
          </a:xfrm>
          <a:prstGeom prst="rect">
            <a:avLst/>
          </a:prstGeom>
          <a:noFill/>
          <a:ln>
            <a:noFill/>
          </a:ln>
        </p:spPr>
      </p:pic>
      <p:pic>
        <p:nvPicPr>
          <p:cNvPr id="354" name="Google Shape;354;p51"/>
          <p:cNvPicPr preferRelativeResize="0"/>
          <p:nvPr/>
        </p:nvPicPr>
        <p:blipFill>
          <a:blip r:embed="rId6">
            <a:alphaModFix/>
          </a:blip>
          <a:stretch>
            <a:fillRect/>
          </a:stretch>
        </p:blipFill>
        <p:spPr>
          <a:xfrm>
            <a:off x="5848350" y="14000"/>
            <a:ext cx="3295650" cy="1028700"/>
          </a:xfrm>
          <a:prstGeom prst="rect">
            <a:avLst/>
          </a:prstGeom>
          <a:noFill/>
          <a:ln>
            <a:noFill/>
          </a:ln>
        </p:spPr>
      </p:pic>
      <p:sp>
        <p:nvSpPr>
          <p:cNvPr id="355" name="Google Shape;355;p51"/>
          <p:cNvSpPr txBox="1"/>
          <p:nvPr/>
        </p:nvSpPr>
        <p:spPr>
          <a:xfrm>
            <a:off x="860025" y="1902700"/>
            <a:ext cx="3000000" cy="77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434343"/>
                </a:solidFill>
                <a:latin typeface="Roboto Condensed"/>
                <a:ea typeface="Roboto Condensed"/>
                <a:cs typeface="Roboto Condensed"/>
                <a:sym typeface="Roboto Condensed"/>
              </a:rPr>
              <a:t>Tutores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2"/>
          <p:cNvSpPr txBox="1"/>
          <p:nvPr/>
        </p:nvSpPr>
        <p:spPr>
          <a:xfrm>
            <a:off x="2622900" y="909300"/>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Thomas Cook</a:t>
            </a:r>
            <a:endParaRPr b="1" sz="2400">
              <a:solidFill>
                <a:schemeClr val="lt1"/>
              </a:solidFill>
              <a:latin typeface="Roboto Condensed"/>
              <a:ea typeface="Roboto Condensed"/>
              <a:cs typeface="Roboto Condensed"/>
              <a:sym typeface="Roboto Condensed"/>
            </a:endParaRPr>
          </a:p>
        </p:txBody>
      </p:sp>
      <p:cxnSp>
        <p:nvCxnSpPr>
          <p:cNvPr id="361" name="Google Shape;361;p52"/>
          <p:cNvCxnSpPr>
            <a:stCxn id="362" idx="0"/>
            <a:endCxn id="362" idx="0"/>
          </p:cNvCxnSpPr>
          <p:nvPr/>
        </p:nvCxnSpPr>
        <p:spPr>
          <a:xfrm>
            <a:off x="2622900" y="1533325"/>
            <a:ext cx="3910800" cy="12300"/>
          </a:xfrm>
          <a:prstGeom prst="straightConnector1">
            <a:avLst/>
          </a:prstGeom>
          <a:noFill/>
          <a:ln cap="flat" cmpd="sng" w="19050">
            <a:solidFill>
              <a:schemeClr val="lt1"/>
            </a:solidFill>
            <a:prstDash val="solid"/>
            <a:round/>
            <a:headEnd len="med" w="med" type="none"/>
            <a:tailEnd len="med" w="med" type="none"/>
          </a:ln>
        </p:spPr>
      </p:cxnSp>
      <p:sp>
        <p:nvSpPr>
          <p:cNvPr id="363" name="Google Shape;363;p52"/>
          <p:cNvSpPr txBox="1"/>
          <p:nvPr/>
        </p:nvSpPr>
        <p:spPr>
          <a:xfrm>
            <a:off x="2622900" y="1533325"/>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Roboto Condensed"/>
                <a:ea typeface="Roboto Condensed"/>
                <a:cs typeface="Roboto Condensed"/>
                <a:sym typeface="Roboto Condensed"/>
              </a:rPr>
              <a:t>Companion App</a:t>
            </a:r>
            <a:endParaRPr b="1" sz="3000">
              <a:solidFill>
                <a:schemeClr val="lt1"/>
              </a:solidFill>
              <a:latin typeface="Roboto Condensed"/>
              <a:ea typeface="Roboto Condensed"/>
              <a:cs typeface="Roboto Condensed"/>
              <a:sym typeface="Roboto Condensed"/>
            </a:endParaRPr>
          </a:p>
        </p:txBody>
      </p:sp>
      <p:sp>
        <p:nvSpPr>
          <p:cNvPr id="364" name="Google Shape;364;p52"/>
          <p:cNvSpPr/>
          <p:nvPr/>
        </p:nvSpPr>
        <p:spPr>
          <a:xfrm>
            <a:off x="3789450" y="2755859"/>
            <a:ext cx="1577700" cy="329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2"/>
          <p:cNvSpPr txBox="1"/>
          <p:nvPr/>
        </p:nvSpPr>
        <p:spPr>
          <a:xfrm>
            <a:off x="4072950" y="2731400"/>
            <a:ext cx="1133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lt1"/>
                </a:solidFill>
                <a:latin typeface="Trebuchet MS"/>
                <a:ea typeface="Trebuchet MS"/>
                <a:cs typeface="Trebuchet MS"/>
                <a:sym typeface="Trebuchet MS"/>
              </a:rPr>
              <a:t>August 2013</a:t>
            </a:r>
            <a:endParaRPr b="1" sz="1200">
              <a:solidFill>
                <a:schemeClr val="lt1"/>
              </a:solidFill>
              <a:latin typeface="Trebuchet MS"/>
              <a:ea typeface="Trebuchet MS"/>
              <a:cs typeface="Trebuchet MS"/>
              <a:sym typeface="Trebuchet MS"/>
            </a:endParaRPr>
          </a:p>
        </p:txBody>
      </p:sp>
      <p:cxnSp>
        <p:nvCxnSpPr>
          <p:cNvPr id="366" name="Google Shape;366;p52"/>
          <p:cNvCxnSpPr/>
          <p:nvPr/>
        </p:nvCxnSpPr>
        <p:spPr>
          <a:xfrm flipH="1" rot="10800000">
            <a:off x="176125" y="2721350"/>
            <a:ext cx="8781300" cy="6000"/>
          </a:xfrm>
          <a:prstGeom prst="straightConnector1">
            <a:avLst/>
          </a:prstGeom>
          <a:noFill/>
          <a:ln cap="flat" cmpd="sng" w="9525">
            <a:solidFill>
              <a:srgbClr val="CCCCCC"/>
            </a:solidFill>
            <a:prstDash val="solid"/>
            <a:round/>
            <a:headEnd len="sm" w="sm" type="none"/>
            <a:tailEnd len="sm" w="sm" type="none"/>
          </a:ln>
        </p:spPr>
      </p:cxnSp>
      <p:sp>
        <p:nvSpPr>
          <p:cNvPr id="367" name="Google Shape;367;p52"/>
          <p:cNvSpPr txBox="1"/>
          <p:nvPr/>
        </p:nvSpPr>
        <p:spPr>
          <a:xfrm>
            <a:off x="544456" y="21476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Participantes</a:t>
            </a:r>
            <a:endParaRPr sz="2400">
              <a:solidFill>
                <a:srgbClr val="666666"/>
              </a:solidFill>
            </a:endParaRPr>
          </a:p>
        </p:txBody>
      </p:sp>
      <p:pic>
        <p:nvPicPr>
          <p:cNvPr id="368" name="Google Shape;368;p52"/>
          <p:cNvPicPr preferRelativeResize="0"/>
          <p:nvPr/>
        </p:nvPicPr>
        <p:blipFill>
          <a:blip r:embed="rId3">
            <a:alphaModFix/>
          </a:blip>
          <a:stretch>
            <a:fillRect/>
          </a:stretch>
        </p:blipFill>
        <p:spPr>
          <a:xfrm>
            <a:off x="176127" y="2273473"/>
            <a:ext cx="378475" cy="398925"/>
          </a:xfrm>
          <a:prstGeom prst="rect">
            <a:avLst/>
          </a:prstGeom>
          <a:noFill/>
          <a:ln>
            <a:noFill/>
          </a:ln>
        </p:spPr>
      </p:pic>
      <p:pic>
        <p:nvPicPr>
          <p:cNvPr id="369" name="Google Shape;369;p52"/>
          <p:cNvPicPr preferRelativeResize="0"/>
          <p:nvPr/>
        </p:nvPicPr>
        <p:blipFill>
          <a:blip r:embed="rId4">
            <a:alphaModFix/>
          </a:blip>
          <a:stretch>
            <a:fillRect/>
          </a:stretch>
        </p:blipFill>
        <p:spPr>
          <a:xfrm>
            <a:off x="5848350" y="14000"/>
            <a:ext cx="3295650" cy="102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cxnSp>
        <p:nvCxnSpPr>
          <p:cNvPr id="374" name="Google Shape;374;p53"/>
          <p:cNvCxnSpPr>
            <a:endCxn id="375" idx="0"/>
          </p:cNvCxnSpPr>
          <p:nvPr/>
        </p:nvCxnSpPr>
        <p:spPr>
          <a:xfrm flipH="1" rot="10800000">
            <a:off x="176125" y="587750"/>
            <a:ext cx="8781300" cy="6000"/>
          </a:xfrm>
          <a:prstGeom prst="straightConnector1">
            <a:avLst/>
          </a:prstGeom>
          <a:noFill/>
          <a:ln cap="flat" cmpd="sng" w="9525">
            <a:solidFill>
              <a:srgbClr val="CCCCCC"/>
            </a:solidFill>
            <a:prstDash val="solid"/>
            <a:round/>
            <a:headEnd len="sm" w="sm" type="none"/>
            <a:tailEnd len="sm" w="sm" type="none"/>
          </a:ln>
        </p:spPr>
      </p:cxnSp>
      <p:sp>
        <p:nvSpPr>
          <p:cNvPr id="376" name="Google Shape;376;p53"/>
          <p:cNvSpPr txBox="1"/>
          <p:nvPr/>
        </p:nvSpPr>
        <p:spPr>
          <a:xfrm>
            <a:off x="544456" y="140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Comunicación y Modalidad</a:t>
            </a:r>
            <a:endParaRPr b="1" sz="2400">
              <a:solidFill>
                <a:srgbClr val="666666"/>
              </a:solidFill>
              <a:latin typeface="Roboto Condensed"/>
              <a:ea typeface="Roboto Condensed"/>
              <a:cs typeface="Roboto Condensed"/>
              <a:sym typeface="Roboto Condensed"/>
            </a:endParaRPr>
          </a:p>
        </p:txBody>
      </p:sp>
      <p:pic>
        <p:nvPicPr>
          <p:cNvPr id="377" name="Google Shape;377;p53"/>
          <p:cNvPicPr preferRelativeResize="0"/>
          <p:nvPr/>
        </p:nvPicPr>
        <p:blipFill>
          <a:blip r:embed="rId3">
            <a:alphaModFix/>
          </a:blip>
          <a:stretch>
            <a:fillRect/>
          </a:stretch>
        </p:blipFill>
        <p:spPr>
          <a:xfrm>
            <a:off x="176127" y="139873"/>
            <a:ext cx="378475" cy="398925"/>
          </a:xfrm>
          <a:prstGeom prst="rect">
            <a:avLst/>
          </a:prstGeom>
          <a:noFill/>
          <a:ln>
            <a:noFill/>
          </a:ln>
        </p:spPr>
      </p:pic>
      <p:sp>
        <p:nvSpPr>
          <p:cNvPr id="378" name="Google Shape;378;p53"/>
          <p:cNvSpPr txBox="1"/>
          <p:nvPr/>
        </p:nvSpPr>
        <p:spPr>
          <a:xfrm>
            <a:off x="463500" y="1636475"/>
            <a:ext cx="8217000" cy="2974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Aprendizaje autodidacta</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Usar los grupos de chats como centro de consultas. Recuerden que toda duda que uno tenga, puede ser duda de otro.</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Hacer preguntas puntuales.</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Avisar disponibilidad horaria a tutores.</a:t>
            </a:r>
            <a:endParaRPr>
              <a:solidFill>
                <a:srgbClr val="434343"/>
              </a:solidFill>
              <a:latin typeface="Roboto Condensed"/>
              <a:ea typeface="Roboto Condensed"/>
              <a:cs typeface="Roboto Condensed"/>
              <a:sym typeface="Roboto Condensed"/>
            </a:endParaRPr>
          </a:p>
          <a:p>
            <a:pPr indent="1079500" lvl="0" marL="0" rtl="0" algn="l">
              <a:lnSpc>
                <a:spcPct val="115000"/>
              </a:lnSpc>
              <a:spcBef>
                <a:spcPts val="0"/>
              </a:spcBef>
              <a:spcAft>
                <a:spcPts val="0"/>
              </a:spcAft>
              <a:buNone/>
            </a:pPr>
            <a:r>
              <a:t/>
            </a:r>
            <a:endParaRPr sz="1000"/>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p:txBody>
      </p:sp>
      <p:pic>
        <p:nvPicPr>
          <p:cNvPr id="379" name="Google Shape;379;p53"/>
          <p:cNvPicPr preferRelativeResize="0"/>
          <p:nvPr/>
        </p:nvPicPr>
        <p:blipFill>
          <a:blip r:embed="rId4">
            <a:alphaModFix/>
          </a:blip>
          <a:stretch>
            <a:fillRect/>
          </a:stretch>
        </p:blipFill>
        <p:spPr>
          <a:xfrm>
            <a:off x="5848350" y="14000"/>
            <a:ext cx="3295650"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4"/>
          <p:cNvSpPr txBox="1"/>
          <p:nvPr/>
        </p:nvSpPr>
        <p:spPr>
          <a:xfrm>
            <a:off x="2622900" y="909300"/>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Thomas Cook</a:t>
            </a:r>
            <a:endParaRPr b="1" sz="2400">
              <a:solidFill>
                <a:schemeClr val="lt1"/>
              </a:solidFill>
              <a:latin typeface="Roboto Condensed"/>
              <a:ea typeface="Roboto Condensed"/>
              <a:cs typeface="Roboto Condensed"/>
              <a:sym typeface="Roboto Condensed"/>
            </a:endParaRPr>
          </a:p>
        </p:txBody>
      </p:sp>
      <p:cxnSp>
        <p:nvCxnSpPr>
          <p:cNvPr id="385" name="Google Shape;385;p54"/>
          <p:cNvCxnSpPr>
            <a:stCxn id="386" idx="0"/>
            <a:endCxn id="386" idx="0"/>
          </p:cNvCxnSpPr>
          <p:nvPr/>
        </p:nvCxnSpPr>
        <p:spPr>
          <a:xfrm>
            <a:off x="2622900" y="1533325"/>
            <a:ext cx="3910800" cy="12300"/>
          </a:xfrm>
          <a:prstGeom prst="straightConnector1">
            <a:avLst/>
          </a:prstGeom>
          <a:noFill/>
          <a:ln cap="flat" cmpd="sng" w="19050">
            <a:solidFill>
              <a:schemeClr val="lt1"/>
            </a:solidFill>
            <a:prstDash val="solid"/>
            <a:round/>
            <a:headEnd len="med" w="med" type="none"/>
            <a:tailEnd len="med" w="med" type="none"/>
          </a:ln>
        </p:spPr>
      </p:cxnSp>
      <p:sp>
        <p:nvSpPr>
          <p:cNvPr id="387" name="Google Shape;387;p54"/>
          <p:cNvSpPr txBox="1"/>
          <p:nvPr/>
        </p:nvSpPr>
        <p:spPr>
          <a:xfrm>
            <a:off x="2622900" y="1533325"/>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Roboto Condensed"/>
                <a:ea typeface="Roboto Condensed"/>
                <a:cs typeface="Roboto Condensed"/>
                <a:sym typeface="Roboto Condensed"/>
              </a:rPr>
              <a:t>Companion App</a:t>
            </a:r>
            <a:endParaRPr b="1" sz="3000">
              <a:solidFill>
                <a:schemeClr val="lt1"/>
              </a:solidFill>
              <a:latin typeface="Roboto Condensed"/>
              <a:ea typeface="Roboto Condensed"/>
              <a:cs typeface="Roboto Condensed"/>
              <a:sym typeface="Roboto Condensed"/>
            </a:endParaRPr>
          </a:p>
        </p:txBody>
      </p:sp>
      <p:sp>
        <p:nvSpPr>
          <p:cNvPr id="388" name="Google Shape;388;p54"/>
          <p:cNvSpPr/>
          <p:nvPr/>
        </p:nvSpPr>
        <p:spPr>
          <a:xfrm>
            <a:off x="3789450" y="2755859"/>
            <a:ext cx="1577700" cy="329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4"/>
          <p:cNvSpPr txBox="1"/>
          <p:nvPr/>
        </p:nvSpPr>
        <p:spPr>
          <a:xfrm>
            <a:off x="4072950" y="2731400"/>
            <a:ext cx="1133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lt1"/>
                </a:solidFill>
                <a:latin typeface="Trebuchet MS"/>
                <a:ea typeface="Trebuchet MS"/>
                <a:cs typeface="Trebuchet MS"/>
                <a:sym typeface="Trebuchet MS"/>
              </a:rPr>
              <a:t>August 2013</a:t>
            </a:r>
            <a:endParaRPr b="1" sz="1200">
              <a:solidFill>
                <a:schemeClr val="lt1"/>
              </a:solidFill>
              <a:latin typeface="Trebuchet MS"/>
              <a:ea typeface="Trebuchet MS"/>
              <a:cs typeface="Trebuchet MS"/>
              <a:sym typeface="Trebuchet MS"/>
            </a:endParaRPr>
          </a:p>
        </p:txBody>
      </p:sp>
      <p:cxnSp>
        <p:nvCxnSpPr>
          <p:cNvPr id="390" name="Google Shape;390;p54"/>
          <p:cNvCxnSpPr/>
          <p:nvPr/>
        </p:nvCxnSpPr>
        <p:spPr>
          <a:xfrm flipH="1" rot="10800000">
            <a:off x="176125" y="2721350"/>
            <a:ext cx="8781300" cy="6000"/>
          </a:xfrm>
          <a:prstGeom prst="straightConnector1">
            <a:avLst/>
          </a:prstGeom>
          <a:noFill/>
          <a:ln cap="flat" cmpd="sng" w="9525">
            <a:solidFill>
              <a:srgbClr val="CCCCCC"/>
            </a:solidFill>
            <a:prstDash val="solid"/>
            <a:round/>
            <a:headEnd len="sm" w="sm" type="none"/>
            <a:tailEnd len="sm" w="sm" type="none"/>
          </a:ln>
        </p:spPr>
      </p:cxnSp>
      <p:sp>
        <p:nvSpPr>
          <p:cNvPr id="391" name="Google Shape;391;p54"/>
          <p:cNvSpPr txBox="1"/>
          <p:nvPr/>
        </p:nvSpPr>
        <p:spPr>
          <a:xfrm>
            <a:off x="544456" y="21476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Contenidos</a:t>
            </a:r>
            <a:endParaRPr sz="2400">
              <a:solidFill>
                <a:srgbClr val="666666"/>
              </a:solidFill>
            </a:endParaRPr>
          </a:p>
        </p:txBody>
      </p:sp>
      <p:pic>
        <p:nvPicPr>
          <p:cNvPr id="392" name="Google Shape;392;p54"/>
          <p:cNvPicPr preferRelativeResize="0"/>
          <p:nvPr/>
        </p:nvPicPr>
        <p:blipFill>
          <a:blip r:embed="rId3">
            <a:alphaModFix/>
          </a:blip>
          <a:stretch>
            <a:fillRect/>
          </a:stretch>
        </p:blipFill>
        <p:spPr>
          <a:xfrm>
            <a:off x="176127" y="2273473"/>
            <a:ext cx="378475" cy="398925"/>
          </a:xfrm>
          <a:prstGeom prst="rect">
            <a:avLst/>
          </a:prstGeom>
          <a:noFill/>
          <a:ln>
            <a:noFill/>
          </a:ln>
        </p:spPr>
      </p:pic>
      <p:pic>
        <p:nvPicPr>
          <p:cNvPr id="393" name="Google Shape;393;p54"/>
          <p:cNvPicPr preferRelativeResize="0"/>
          <p:nvPr/>
        </p:nvPicPr>
        <p:blipFill>
          <a:blip r:embed="rId4">
            <a:alphaModFix/>
          </a:blip>
          <a:stretch>
            <a:fillRect/>
          </a:stretch>
        </p:blipFill>
        <p:spPr>
          <a:xfrm>
            <a:off x="5848350" y="14000"/>
            <a:ext cx="3295650" cy="102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graphicFrame>
        <p:nvGraphicFramePr>
          <p:cNvPr id="398" name="Google Shape;398;p55"/>
          <p:cNvGraphicFramePr/>
          <p:nvPr/>
        </p:nvGraphicFramePr>
        <p:xfrm>
          <a:off x="1368875" y="822585"/>
          <a:ext cx="3000000" cy="3000000"/>
        </p:xfrm>
        <a:graphic>
          <a:graphicData uri="http://schemas.openxmlformats.org/drawingml/2006/table">
            <a:tbl>
              <a:tblPr>
                <a:noFill/>
                <a:tableStyleId>{F79A7F25-B0CB-4A89-91F2-4D569E5D18B9}</a:tableStyleId>
              </a:tblPr>
              <a:tblGrid>
                <a:gridCol w="3142400"/>
              </a:tblGrid>
              <a:tr h="392050">
                <a:tc>
                  <a:txBody>
                    <a:bodyPr/>
                    <a:lstStyle/>
                    <a:p>
                      <a:pPr indent="0" lvl="0" marL="0" rtl="0" algn="l">
                        <a:spcBef>
                          <a:spcPts val="0"/>
                        </a:spcBef>
                        <a:spcAft>
                          <a:spcPts val="0"/>
                        </a:spcAft>
                        <a:buNone/>
                      </a:pPr>
                      <a:r>
                        <a:rPr lang="en-US" sz="1000">
                          <a:solidFill>
                            <a:srgbClr val="434343"/>
                          </a:solidFill>
                          <a:latin typeface="Roboto Condensed"/>
                          <a:ea typeface="Roboto Condensed"/>
                          <a:cs typeface="Roboto Condensed"/>
                          <a:sym typeface="Roboto Condensed"/>
                        </a:rPr>
                        <a:t>kickoff</a:t>
                      </a:r>
                      <a:endParaRPr sz="1000">
                        <a:solidFill>
                          <a:srgbClr val="434343"/>
                        </a:solidFill>
                        <a:latin typeface="Roboto Condensed"/>
                        <a:ea typeface="Roboto Condensed"/>
                        <a:cs typeface="Roboto Condensed"/>
                        <a:sym typeface="Roboto Condensed"/>
                      </a:endParaRPr>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92050">
                <a:tc>
                  <a:txBody>
                    <a:bodyPr/>
                    <a:lstStyle/>
                    <a:p>
                      <a:pPr indent="0" lvl="0" marL="0" rtl="0" algn="l">
                        <a:spcBef>
                          <a:spcPts val="0"/>
                        </a:spcBef>
                        <a:spcAft>
                          <a:spcPts val="0"/>
                        </a:spcAft>
                        <a:buNone/>
                      </a:pPr>
                      <a:r>
                        <a:rPr lang="en-US" sz="1000">
                          <a:solidFill>
                            <a:srgbClr val="434343"/>
                          </a:solidFill>
                          <a:latin typeface="Roboto Condensed"/>
                          <a:ea typeface="Roboto Condensed"/>
                          <a:cs typeface="Roboto Condensed"/>
                          <a:sym typeface="Roboto Condensed"/>
                        </a:rPr>
                        <a:t>Day 01 </a:t>
                      </a:r>
                      <a:r>
                        <a:rPr lang="en-US" sz="1000">
                          <a:solidFill>
                            <a:srgbClr val="434343"/>
                          </a:solidFill>
                          <a:latin typeface="Roboto Condensed"/>
                          <a:ea typeface="Roboto Condensed"/>
                          <a:cs typeface="Roboto Condensed"/>
                          <a:sym typeface="Roboto Condensed"/>
                        </a:rPr>
                        <a:t>GIT</a:t>
                      </a:r>
                      <a:endParaRPr sz="1000"/>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92050">
                <a:tc>
                  <a:txBody>
                    <a:bodyPr/>
                    <a:lstStyle/>
                    <a:p>
                      <a:pPr indent="0" lvl="0" marL="0" rtl="0" algn="l">
                        <a:spcBef>
                          <a:spcPts val="0"/>
                        </a:spcBef>
                        <a:spcAft>
                          <a:spcPts val="0"/>
                        </a:spcAft>
                        <a:buNone/>
                      </a:pPr>
                      <a:r>
                        <a:rPr lang="en-US" sz="1000">
                          <a:solidFill>
                            <a:srgbClr val="434343"/>
                          </a:solidFill>
                          <a:latin typeface="Roboto Condensed"/>
                          <a:ea typeface="Roboto Condensed"/>
                          <a:cs typeface="Roboto Condensed"/>
                          <a:sym typeface="Roboto Condensed"/>
                        </a:rPr>
                        <a:t>Day 02- HTML Basics (A11Y)</a:t>
                      </a:r>
                      <a:endParaRPr sz="1000"/>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92050">
                <a:tc>
                  <a:txBody>
                    <a:bodyPr/>
                    <a:lstStyle/>
                    <a:p>
                      <a:pPr indent="0" lvl="0" marL="0" marR="0" rtl="0" algn="l">
                        <a:lnSpc>
                          <a:spcPct val="100000"/>
                        </a:lnSpc>
                        <a:spcBef>
                          <a:spcPts val="0"/>
                        </a:spcBef>
                        <a:spcAft>
                          <a:spcPts val="0"/>
                        </a:spcAft>
                        <a:buNone/>
                      </a:pPr>
                      <a:r>
                        <a:rPr lang="en-US" sz="1000">
                          <a:solidFill>
                            <a:srgbClr val="434343"/>
                          </a:solidFill>
                          <a:latin typeface="Roboto Condensed"/>
                          <a:ea typeface="Roboto Condensed"/>
                          <a:cs typeface="Roboto Condensed"/>
                          <a:sym typeface="Roboto Condensed"/>
                        </a:rPr>
                        <a:t>Day 03 - CSS/CSS3</a:t>
                      </a:r>
                      <a:endParaRPr sz="1000">
                        <a:solidFill>
                          <a:srgbClr val="434343"/>
                        </a:solidFill>
                        <a:latin typeface="Roboto Condensed"/>
                        <a:ea typeface="Roboto Condensed"/>
                        <a:cs typeface="Roboto Condensed"/>
                        <a:sym typeface="Roboto Condensed"/>
                      </a:endParaRPr>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bl>
          </a:graphicData>
        </a:graphic>
      </p:graphicFrame>
      <p:cxnSp>
        <p:nvCxnSpPr>
          <p:cNvPr id="399" name="Google Shape;399;p55"/>
          <p:cNvCxnSpPr>
            <a:endCxn id="400" idx="0"/>
          </p:cNvCxnSpPr>
          <p:nvPr/>
        </p:nvCxnSpPr>
        <p:spPr>
          <a:xfrm flipH="1" rot="10800000">
            <a:off x="176125" y="587750"/>
            <a:ext cx="8781300" cy="6000"/>
          </a:xfrm>
          <a:prstGeom prst="straightConnector1">
            <a:avLst/>
          </a:prstGeom>
          <a:noFill/>
          <a:ln cap="flat" cmpd="sng" w="9525">
            <a:solidFill>
              <a:srgbClr val="CCCCCC"/>
            </a:solidFill>
            <a:prstDash val="solid"/>
            <a:round/>
            <a:headEnd len="sm" w="sm" type="none"/>
            <a:tailEnd len="sm" w="sm" type="none"/>
          </a:ln>
        </p:spPr>
      </p:cxnSp>
      <p:sp>
        <p:nvSpPr>
          <p:cNvPr id="401" name="Google Shape;401;p55"/>
          <p:cNvSpPr txBox="1"/>
          <p:nvPr/>
        </p:nvSpPr>
        <p:spPr>
          <a:xfrm>
            <a:off x="554606" y="140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Temario y Cronograma</a:t>
            </a:r>
            <a:endParaRPr b="1" sz="2400">
              <a:solidFill>
                <a:srgbClr val="666666"/>
              </a:solidFill>
              <a:latin typeface="Roboto Condensed"/>
              <a:ea typeface="Roboto Condensed"/>
              <a:cs typeface="Roboto Condensed"/>
              <a:sym typeface="Roboto Condensed"/>
            </a:endParaRPr>
          </a:p>
        </p:txBody>
      </p:sp>
      <p:pic>
        <p:nvPicPr>
          <p:cNvPr id="402" name="Google Shape;402;p55"/>
          <p:cNvPicPr preferRelativeResize="0"/>
          <p:nvPr/>
        </p:nvPicPr>
        <p:blipFill>
          <a:blip r:embed="rId3">
            <a:alphaModFix/>
          </a:blip>
          <a:stretch>
            <a:fillRect/>
          </a:stretch>
        </p:blipFill>
        <p:spPr>
          <a:xfrm>
            <a:off x="176127" y="139873"/>
            <a:ext cx="378475" cy="398925"/>
          </a:xfrm>
          <a:prstGeom prst="rect">
            <a:avLst/>
          </a:prstGeom>
          <a:noFill/>
          <a:ln>
            <a:noFill/>
          </a:ln>
        </p:spPr>
      </p:pic>
      <p:pic>
        <p:nvPicPr>
          <p:cNvPr id="403" name="Google Shape;403;p55"/>
          <p:cNvPicPr preferRelativeResize="0"/>
          <p:nvPr/>
        </p:nvPicPr>
        <p:blipFill>
          <a:blip r:embed="rId4">
            <a:alphaModFix/>
          </a:blip>
          <a:stretch>
            <a:fillRect/>
          </a:stretch>
        </p:blipFill>
        <p:spPr>
          <a:xfrm>
            <a:off x="5848350" y="14000"/>
            <a:ext cx="3295650" cy="1028700"/>
          </a:xfrm>
          <a:prstGeom prst="rect">
            <a:avLst/>
          </a:prstGeom>
          <a:noFill/>
          <a:ln>
            <a:noFill/>
          </a:ln>
        </p:spPr>
      </p:pic>
      <p:graphicFrame>
        <p:nvGraphicFramePr>
          <p:cNvPr id="404" name="Google Shape;404;p55"/>
          <p:cNvGraphicFramePr/>
          <p:nvPr/>
        </p:nvGraphicFramePr>
        <p:xfrm>
          <a:off x="4667975" y="2979410"/>
          <a:ext cx="3000000" cy="3000000"/>
        </p:xfrm>
        <a:graphic>
          <a:graphicData uri="http://schemas.openxmlformats.org/drawingml/2006/table">
            <a:tbl>
              <a:tblPr>
                <a:noFill/>
                <a:tableStyleId>{F79A7F25-B0CB-4A89-91F2-4D569E5D18B9}</a:tableStyleId>
              </a:tblPr>
              <a:tblGrid>
                <a:gridCol w="3107150"/>
              </a:tblGrid>
              <a:tr h="356600">
                <a:tc>
                  <a:txBody>
                    <a:bodyPr/>
                    <a:lstStyle/>
                    <a:p>
                      <a:pPr indent="0" lvl="0" marL="0" rtl="0" algn="l">
                        <a:spcBef>
                          <a:spcPts val="0"/>
                        </a:spcBef>
                        <a:spcAft>
                          <a:spcPts val="0"/>
                        </a:spcAft>
                        <a:buNone/>
                      </a:pPr>
                      <a:r>
                        <a:rPr lang="en-US" sz="1000">
                          <a:solidFill>
                            <a:srgbClr val="434343"/>
                          </a:solidFill>
                          <a:latin typeface="Roboto Condensed"/>
                          <a:ea typeface="Roboto Condensed"/>
                          <a:cs typeface="Roboto Condensed"/>
                          <a:sym typeface="Roboto Condensed"/>
                        </a:rPr>
                        <a:t>Day 14 - React - Redux (+ middleware)</a:t>
                      </a:r>
                      <a:endParaRPr sz="1000">
                        <a:solidFill>
                          <a:srgbClr val="434343"/>
                        </a:solidFill>
                        <a:latin typeface="Roboto Condensed"/>
                        <a:ea typeface="Roboto Condensed"/>
                        <a:cs typeface="Roboto Condensed"/>
                        <a:sym typeface="Roboto Condensed"/>
                      </a:endParaRPr>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56600">
                <a:tc>
                  <a:txBody>
                    <a:bodyPr/>
                    <a:lstStyle/>
                    <a:p>
                      <a:pPr indent="0" lvl="0" marL="0" rtl="0" algn="l">
                        <a:lnSpc>
                          <a:spcPct val="115000"/>
                        </a:lnSpc>
                        <a:spcBef>
                          <a:spcPts val="0"/>
                        </a:spcBef>
                        <a:spcAft>
                          <a:spcPts val="0"/>
                        </a:spcAft>
                        <a:buNone/>
                      </a:pPr>
                      <a:r>
                        <a:rPr lang="en-US" sz="1000">
                          <a:solidFill>
                            <a:srgbClr val="434343"/>
                          </a:solidFill>
                          <a:latin typeface="Roboto Condensed"/>
                          <a:ea typeface="Roboto Condensed"/>
                          <a:cs typeface="Roboto Condensed"/>
                          <a:sym typeface="Roboto Condensed"/>
                        </a:rPr>
                        <a:t>Day 15 - React - Jest</a:t>
                      </a:r>
                      <a:endParaRPr sz="1000">
                        <a:solidFill>
                          <a:srgbClr val="434343"/>
                        </a:solidFill>
                        <a:latin typeface="Roboto Condensed"/>
                        <a:ea typeface="Roboto Condensed"/>
                        <a:cs typeface="Roboto Condensed"/>
                        <a:sym typeface="Roboto Condensed"/>
                      </a:endParaRPr>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56600">
                <a:tc>
                  <a:txBody>
                    <a:bodyPr/>
                    <a:lstStyle/>
                    <a:p>
                      <a:pPr indent="0" lvl="0" marL="0" rtl="0" algn="l">
                        <a:lnSpc>
                          <a:spcPct val="115000"/>
                        </a:lnSpc>
                        <a:spcBef>
                          <a:spcPts val="0"/>
                        </a:spcBef>
                        <a:spcAft>
                          <a:spcPts val="0"/>
                        </a:spcAft>
                        <a:buClr>
                          <a:srgbClr val="000000"/>
                        </a:buClr>
                        <a:buSzPts val="1100"/>
                        <a:buFont typeface="Arial"/>
                        <a:buNone/>
                      </a:pPr>
                      <a:r>
                        <a:rPr lang="en-US" sz="1000">
                          <a:solidFill>
                            <a:srgbClr val="434343"/>
                          </a:solidFill>
                          <a:latin typeface="Roboto Condensed"/>
                          <a:ea typeface="Roboto Condensed"/>
                          <a:cs typeface="Roboto Condensed"/>
                          <a:sym typeface="Roboto Condensed"/>
                        </a:rPr>
                        <a:t>  Day 16 - </a:t>
                      </a:r>
                      <a:r>
                        <a:rPr lang="en-US" sz="1000">
                          <a:solidFill>
                            <a:srgbClr val="434343"/>
                          </a:solidFill>
                          <a:latin typeface="Roboto Condensed"/>
                          <a:ea typeface="Roboto Condensed"/>
                          <a:cs typeface="Roboto Condensed"/>
                          <a:sym typeface="Roboto Condensed"/>
                        </a:rPr>
                        <a:t>SPA - Final Project</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56600">
                <a:tc>
                  <a:txBody>
                    <a:bodyPr/>
                    <a:lstStyle/>
                    <a:p>
                      <a:pPr indent="0" lvl="0" marL="0" rtl="0" algn="l">
                        <a:lnSpc>
                          <a:spcPct val="115000"/>
                        </a:lnSpc>
                        <a:spcBef>
                          <a:spcPts val="0"/>
                        </a:spcBef>
                        <a:spcAft>
                          <a:spcPts val="0"/>
                        </a:spcAft>
                        <a:buNone/>
                      </a:pPr>
                      <a:r>
                        <a:rPr lang="en-US" sz="1000">
                          <a:solidFill>
                            <a:srgbClr val="434343"/>
                          </a:solidFill>
                          <a:latin typeface="Roboto Condensed"/>
                          <a:ea typeface="Roboto Condensed"/>
                          <a:cs typeface="Roboto Condensed"/>
                          <a:sym typeface="Roboto Condensed"/>
                        </a:rPr>
                        <a:t>---(Time to Work in Final Project)</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56600">
                <a:tc>
                  <a:txBody>
                    <a:bodyPr/>
                    <a:lstStyle/>
                    <a:p>
                      <a:pPr indent="0" lvl="0" marL="0" rtl="0" algn="l">
                        <a:lnSpc>
                          <a:spcPct val="115000"/>
                        </a:lnSpc>
                        <a:spcBef>
                          <a:spcPts val="0"/>
                        </a:spcBef>
                        <a:spcAft>
                          <a:spcPts val="0"/>
                        </a:spcAft>
                        <a:buClr>
                          <a:schemeClr val="dk1"/>
                        </a:buClr>
                        <a:buSzPts val="1100"/>
                        <a:buFont typeface="Arial"/>
                        <a:buNone/>
                      </a:pPr>
                      <a:r>
                        <a:rPr lang="en-US" sz="1000">
                          <a:solidFill>
                            <a:srgbClr val="434343"/>
                          </a:solidFill>
                          <a:latin typeface="Roboto Condensed"/>
                          <a:ea typeface="Roboto Condensed"/>
                          <a:cs typeface="Roboto Condensed"/>
                          <a:sym typeface="Roboto Condensed"/>
                        </a:rPr>
                        <a:t>  Last Day - Wrap Up</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bl>
          </a:graphicData>
        </a:graphic>
      </p:graphicFrame>
      <p:graphicFrame>
        <p:nvGraphicFramePr>
          <p:cNvPr id="405" name="Google Shape;405;p55"/>
          <p:cNvGraphicFramePr/>
          <p:nvPr/>
        </p:nvGraphicFramePr>
        <p:xfrm>
          <a:off x="1386488" y="2585535"/>
          <a:ext cx="3000000" cy="3000000"/>
        </p:xfrm>
        <a:graphic>
          <a:graphicData uri="http://schemas.openxmlformats.org/drawingml/2006/table">
            <a:tbl>
              <a:tblPr>
                <a:noFill/>
                <a:tableStyleId>{F79A7F25-B0CB-4A89-91F2-4D569E5D18B9}</a:tableStyleId>
              </a:tblPr>
              <a:tblGrid>
                <a:gridCol w="3107150"/>
              </a:tblGrid>
              <a:tr h="397050">
                <a:tc>
                  <a:txBody>
                    <a:bodyPr/>
                    <a:lstStyle/>
                    <a:p>
                      <a:pPr indent="0" lvl="0" marL="0" rtl="0" algn="l">
                        <a:spcBef>
                          <a:spcPts val="0"/>
                        </a:spcBef>
                        <a:spcAft>
                          <a:spcPts val="0"/>
                        </a:spcAft>
                        <a:buNone/>
                      </a:pPr>
                      <a:r>
                        <a:rPr lang="en-US" sz="1000">
                          <a:solidFill>
                            <a:srgbClr val="434343"/>
                          </a:solidFill>
                          <a:latin typeface="Roboto Condensed"/>
                          <a:ea typeface="Roboto Condensed"/>
                          <a:cs typeface="Roboto Condensed"/>
                          <a:sym typeface="Roboto Condensed"/>
                        </a:rPr>
                        <a:t>  </a:t>
                      </a:r>
                      <a:r>
                        <a:rPr lang="en-US" sz="1000">
                          <a:solidFill>
                            <a:srgbClr val="434343"/>
                          </a:solidFill>
                          <a:latin typeface="Roboto Condensed"/>
                          <a:ea typeface="Roboto Condensed"/>
                          <a:cs typeface="Roboto Condensed"/>
                          <a:sym typeface="Roboto Condensed"/>
                        </a:rPr>
                        <a:t>Day 04 - Responsive Design</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97050">
                <a:tc>
                  <a:txBody>
                    <a:bodyPr/>
                    <a:lstStyle/>
                    <a:p>
                      <a:pPr indent="0" lvl="0" marL="0" rtl="0" algn="l">
                        <a:lnSpc>
                          <a:spcPct val="115000"/>
                        </a:lnSpc>
                        <a:spcBef>
                          <a:spcPts val="0"/>
                        </a:spcBef>
                        <a:spcAft>
                          <a:spcPts val="0"/>
                        </a:spcAft>
                        <a:buNone/>
                      </a:pPr>
                      <a:r>
                        <a:rPr lang="en-US" sz="1000">
                          <a:solidFill>
                            <a:srgbClr val="434343"/>
                          </a:solidFill>
                          <a:latin typeface="Roboto Condensed"/>
                          <a:ea typeface="Roboto Condensed"/>
                          <a:cs typeface="Roboto Condensed"/>
                          <a:sym typeface="Roboto Condensed"/>
                        </a:rPr>
                        <a:t>  Day 05 - Javascript - Fundamentals</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97050">
                <a:tc>
                  <a:txBody>
                    <a:bodyPr/>
                    <a:lstStyle/>
                    <a:p>
                      <a:pPr indent="0" lvl="0" marL="0" rtl="0" algn="l">
                        <a:lnSpc>
                          <a:spcPct val="115000"/>
                        </a:lnSpc>
                        <a:spcBef>
                          <a:spcPts val="0"/>
                        </a:spcBef>
                        <a:spcAft>
                          <a:spcPts val="0"/>
                        </a:spcAft>
                        <a:buNone/>
                      </a:pPr>
                      <a:r>
                        <a:rPr lang="en-US" sz="1000">
                          <a:solidFill>
                            <a:srgbClr val="434343"/>
                          </a:solidFill>
                          <a:latin typeface="Roboto Condensed"/>
                          <a:ea typeface="Roboto Condensed"/>
                          <a:cs typeface="Roboto Condensed"/>
                          <a:sym typeface="Roboto Condensed"/>
                        </a:rPr>
                        <a:t>  Day 06 - </a:t>
                      </a:r>
                      <a:r>
                        <a:rPr lang="en-US" sz="1000">
                          <a:solidFill>
                            <a:srgbClr val="434343"/>
                          </a:solidFill>
                          <a:latin typeface="Roboto Condensed"/>
                          <a:ea typeface="Roboto Condensed"/>
                          <a:cs typeface="Roboto Condensed"/>
                          <a:sym typeface="Roboto Condensed"/>
                        </a:rPr>
                        <a:t>Javascript</a:t>
                      </a:r>
                      <a:r>
                        <a:rPr lang="en-US" sz="1000">
                          <a:solidFill>
                            <a:srgbClr val="434343"/>
                          </a:solidFill>
                          <a:latin typeface="Roboto Condensed"/>
                          <a:ea typeface="Roboto Condensed"/>
                          <a:cs typeface="Roboto Condensed"/>
                          <a:sym typeface="Roboto Condensed"/>
                        </a:rPr>
                        <a:t> - Functions</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97050">
                <a:tc>
                  <a:txBody>
                    <a:bodyPr/>
                    <a:lstStyle/>
                    <a:p>
                      <a:pPr indent="0" lvl="0" marL="0" rtl="0" algn="l">
                        <a:lnSpc>
                          <a:spcPct val="115000"/>
                        </a:lnSpc>
                        <a:spcBef>
                          <a:spcPts val="0"/>
                        </a:spcBef>
                        <a:spcAft>
                          <a:spcPts val="0"/>
                        </a:spcAft>
                        <a:buNone/>
                      </a:pPr>
                      <a:r>
                        <a:rPr lang="en-US" sz="1000">
                          <a:solidFill>
                            <a:srgbClr val="434343"/>
                          </a:solidFill>
                          <a:latin typeface="Roboto Condensed"/>
                          <a:ea typeface="Roboto Condensed"/>
                          <a:cs typeface="Roboto Condensed"/>
                          <a:sym typeface="Roboto Condensed"/>
                        </a:rPr>
                        <a:t>  Day 07 - </a:t>
                      </a:r>
                      <a:r>
                        <a:rPr lang="en-US" sz="1000">
                          <a:solidFill>
                            <a:srgbClr val="434343"/>
                          </a:solidFill>
                          <a:latin typeface="Roboto Condensed"/>
                          <a:ea typeface="Roboto Condensed"/>
                          <a:cs typeface="Roboto Condensed"/>
                          <a:sym typeface="Roboto Condensed"/>
                        </a:rPr>
                        <a:t>Javascript</a:t>
                      </a:r>
                      <a:r>
                        <a:rPr lang="en-US" sz="1000">
                          <a:solidFill>
                            <a:srgbClr val="434343"/>
                          </a:solidFill>
                          <a:latin typeface="Roboto Condensed"/>
                          <a:ea typeface="Roboto Condensed"/>
                          <a:cs typeface="Roboto Condensed"/>
                          <a:sym typeface="Roboto Condensed"/>
                        </a:rPr>
                        <a:t> - Collections</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97050">
                <a:tc>
                  <a:txBody>
                    <a:bodyPr/>
                    <a:lstStyle/>
                    <a:p>
                      <a:pPr indent="0" lvl="0" marL="0" rtl="0" algn="l">
                        <a:lnSpc>
                          <a:spcPct val="115000"/>
                        </a:lnSpc>
                        <a:spcBef>
                          <a:spcPts val="0"/>
                        </a:spcBef>
                        <a:spcAft>
                          <a:spcPts val="0"/>
                        </a:spcAft>
                        <a:buNone/>
                      </a:pPr>
                      <a:r>
                        <a:rPr lang="en-US" sz="1000">
                          <a:solidFill>
                            <a:srgbClr val="434343"/>
                          </a:solidFill>
                          <a:latin typeface="Roboto Condensed"/>
                          <a:ea typeface="Roboto Condensed"/>
                          <a:cs typeface="Roboto Condensed"/>
                          <a:sym typeface="Roboto Condensed"/>
                        </a:rPr>
                        <a:t>  Day 08 </a:t>
                      </a:r>
                      <a:r>
                        <a:rPr lang="en-US" sz="1000">
                          <a:solidFill>
                            <a:srgbClr val="434343"/>
                          </a:solidFill>
                          <a:latin typeface="Roboto Condensed"/>
                          <a:ea typeface="Roboto Condensed"/>
                          <a:cs typeface="Roboto Condensed"/>
                          <a:sym typeface="Roboto Condensed"/>
                        </a:rPr>
                        <a:t>Javascript</a:t>
                      </a:r>
                      <a:r>
                        <a:rPr lang="en-US" sz="1000">
                          <a:solidFill>
                            <a:srgbClr val="434343"/>
                          </a:solidFill>
                          <a:latin typeface="Roboto Condensed"/>
                          <a:ea typeface="Roboto Condensed"/>
                          <a:cs typeface="Roboto Condensed"/>
                          <a:sym typeface="Roboto Condensed"/>
                        </a:rPr>
                        <a:t> - Ecma</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bl>
          </a:graphicData>
        </a:graphic>
      </p:graphicFrame>
      <p:graphicFrame>
        <p:nvGraphicFramePr>
          <p:cNvPr id="406" name="Google Shape;406;p55"/>
          <p:cNvGraphicFramePr/>
          <p:nvPr/>
        </p:nvGraphicFramePr>
        <p:xfrm>
          <a:off x="4667975" y="1042710"/>
          <a:ext cx="3000000" cy="3000000"/>
        </p:xfrm>
        <a:graphic>
          <a:graphicData uri="http://schemas.openxmlformats.org/drawingml/2006/table">
            <a:tbl>
              <a:tblPr>
                <a:noFill/>
                <a:tableStyleId>{F79A7F25-B0CB-4A89-91F2-4D569E5D18B9}</a:tableStyleId>
              </a:tblPr>
              <a:tblGrid>
                <a:gridCol w="3107150"/>
              </a:tblGrid>
              <a:tr h="325050">
                <a:tc>
                  <a:txBody>
                    <a:bodyPr/>
                    <a:lstStyle/>
                    <a:p>
                      <a:pPr indent="0" lvl="0" marL="0" rtl="0" algn="l">
                        <a:spcBef>
                          <a:spcPts val="0"/>
                        </a:spcBef>
                        <a:spcAft>
                          <a:spcPts val="0"/>
                        </a:spcAft>
                        <a:buNone/>
                      </a:pPr>
                      <a:r>
                        <a:rPr lang="en-US" sz="1000">
                          <a:solidFill>
                            <a:srgbClr val="FF0000"/>
                          </a:solidFill>
                          <a:latin typeface="Roboto Condensed"/>
                          <a:ea typeface="Roboto Condensed"/>
                          <a:cs typeface="Roboto Condensed"/>
                          <a:sym typeface="Roboto Condensed"/>
                        </a:rPr>
                        <a:t>  </a:t>
                      </a:r>
                      <a:r>
                        <a:rPr lang="en-US" sz="1000">
                          <a:solidFill>
                            <a:srgbClr val="434343"/>
                          </a:solidFill>
                          <a:latin typeface="Roboto Condensed"/>
                          <a:ea typeface="Roboto Condensed"/>
                          <a:cs typeface="Roboto Condensed"/>
                          <a:sym typeface="Roboto Condensed"/>
                        </a:rPr>
                        <a:t>Day 09 - Javascript - Asincronismo - Promises</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25050">
                <a:tc>
                  <a:txBody>
                    <a:bodyPr/>
                    <a:lstStyle/>
                    <a:p>
                      <a:pPr indent="0" lvl="0" marL="0" rtl="0" algn="l">
                        <a:lnSpc>
                          <a:spcPct val="115000"/>
                        </a:lnSpc>
                        <a:spcBef>
                          <a:spcPts val="0"/>
                        </a:spcBef>
                        <a:spcAft>
                          <a:spcPts val="0"/>
                        </a:spcAft>
                        <a:buNone/>
                      </a:pPr>
                      <a:r>
                        <a:rPr lang="en-US" sz="1000">
                          <a:solidFill>
                            <a:srgbClr val="434343"/>
                          </a:solidFill>
                          <a:latin typeface="Roboto Condensed"/>
                          <a:ea typeface="Roboto Condensed"/>
                          <a:cs typeface="Roboto Condensed"/>
                          <a:sym typeface="Roboto Condensed"/>
                        </a:rPr>
                        <a:t>  Day 10 - React - Functional Programming </a:t>
                      </a:r>
                      <a:endParaRPr sz="1000">
                        <a:solidFill>
                          <a:srgbClr val="434343"/>
                        </a:solidFill>
                        <a:latin typeface="Roboto Condensed"/>
                        <a:ea typeface="Roboto Condensed"/>
                        <a:cs typeface="Roboto Condensed"/>
                        <a:sym typeface="Roboto Condensed"/>
                      </a:endParaRPr>
                    </a:p>
                  </a:txBody>
                  <a:tcPr marT="91425" marB="91425" marR="28575" marL="28575" anchor="b">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25050">
                <a:tc>
                  <a:txBody>
                    <a:bodyPr/>
                    <a:lstStyle/>
                    <a:p>
                      <a:pPr indent="0" lvl="0" marL="0" rtl="0" algn="l">
                        <a:spcBef>
                          <a:spcPts val="0"/>
                        </a:spcBef>
                        <a:spcAft>
                          <a:spcPts val="0"/>
                        </a:spcAft>
                        <a:buNone/>
                      </a:pPr>
                      <a:r>
                        <a:rPr lang="en-US" sz="1000">
                          <a:solidFill>
                            <a:srgbClr val="434343"/>
                          </a:solidFill>
                          <a:latin typeface="Roboto Condensed"/>
                          <a:ea typeface="Roboto Condensed"/>
                          <a:cs typeface="Roboto Condensed"/>
                          <a:sym typeface="Roboto Condensed"/>
                        </a:rPr>
                        <a:t>Day 11 - React - Intro (incluir containers)</a:t>
                      </a:r>
                      <a:endParaRPr sz="1000"/>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25050">
                <a:tc>
                  <a:txBody>
                    <a:bodyPr/>
                    <a:lstStyle/>
                    <a:p>
                      <a:pPr indent="0" lvl="0" marL="0" rtl="0" algn="l">
                        <a:spcBef>
                          <a:spcPts val="0"/>
                        </a:spcBef>
                        <a:spcAft>
                          <a:spcPts val="0"/>
                        </a:spcAft>
                        <a:buNone/>
                      </a:pPr>
                      <a:r>
                        <a:rPr lang="en-US" sz="1000">
                          <a:solidFill>
                            <a:srgbClr val="434343"/>
                          </a:solidFill>
                          <a:latin typeface="Roboto Condensed"/>
                          <a:ea typeface="Roboto Condensed"/>
                          <a:cs typeface="Roboto Condensed"/>
                          <a:sym typeface="Roboto Condensed"/>
                        </a:rPr>
                        <a:t>Day 12 - React - State</a:t>
                      </a:r>
                      <a:endParaRPr sz="1000"/>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r h="325050">
                <a:tc>
                  <a:txBody>
                    <a:bodyPr/>
                    <a:lstStyle/>
                    <a:p>
                      <a:pPr indent="0" lvl="0" marL="0" marR="0" rtl="0" algn="l">
                        <a:lnSpc>
                          <a:spcPct val="100000"/>
                        </a:lnSpc>
                        <a:spcBef>
                          <a:spcPts val="0"/>
                        </a:spcBef>
                        <a:spcAft>
                          <a:spcPts val="0"/>
                        </a:spcAft>
                        <a:buNone/>
                      </a:pPr>
                      <a:r>
                        <a:rPr lang="en-US" sz="1000">
                          <a:solidFill>
                            <a:srgbClr val="434343"/>
                          </a:solidFill>
                          <a:latin typeface="Roboto Condensed"/>
                          <a:ea typeface="Roboto Condensed"/>
                          <a:cs typeface="Roboto Condensed"/>
                          <a:sym typeface="Roboto Condensed"/>
                        </a:rPr>
                        <a:t>Day 13 - React - SPA y Routing</a:t>
                      </a:r>
                      <a:endParaRPr sz="1000">
                        <a:solidFill>
                          <a:srgbClr val="434343"/>
                        </a:solidFill>
                        <a:latin typeface="Roboto Condensed"/>
                        <a:ea typeface="Roboto Condensed"/>
                        <a:cs typeface="Roboto Condensed"/>
                        <a:sym typeface="Roboto Condensed"/>
                      </a:endParaRPr>
                    </a:p>
                  </a:txBody>
                  <a:tcPr marT="91425" marB="91425" marR="91425" marL="91425">
                    <a:lnL cap="flat" cmpd="sng" w="9525">
                      <a:solidFill>
                        <a:srgbClr val="1AB58A"/>
                      </a:solidFill>
                      <a:prstDash val="solid"/>
                      <a:round/>
                      <a:headEnd len="sm" w="sm" type="none"/>
                      <a:tailEnd len="sm" w="sm" type="none"/>
                    </a:lnL>
                    <a:lnR cap="flat" cmpd="sng" w="9525">
                      <a:solidFill>
                        <a:srgbClr val="1AB58A"/>
                      </a:solidFill>
                      <a:prstDash val="solid"/>
                      <a:round/>
                      <a:headEnd len="sm" w="sm" type="none"/>
                      <a:tailEnd len="sm" w="sm" type="none"/>
                    </a:lnR>
                    <a:lnT cap="flat" cmpd="sng" w="9525">
                      <a:solidFill>
                        <a:srgbClr val="1AB58A"/>
                      </a:solidFill>
                      <a:prstDash val="solid"/>
                      <a:round/>
                      <a:headEnd len="sm" w="sm" type="none"/>
                      <a:tailEnd len="sm" w="sm" type="none"/>
                    </a:lnT>
                    <a:lnB cap="flat" cmpd="sng" w="9525">
                      <a:solidFill>
                        <a:srgbClr val="1AB58A"/>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1" name="Shape 411"/>
        <p:cNvGrpSpPr/>
        <p:nvPr/>
      </p:nvGrpSpPr>
      <p:grpSpPr>
        <a:xfrm>
          <a:off x="0" y="0"/>
          <a:ext cx="0" cy="0"/>
          <a:chOff x="0" y="0"/>
          <a:chExt cx="0" cy="0"/>
        </a:xfrm>
      </p:grpSpPr>
      <p:sp>
        <p:nvSpPr>
          <p:cNvPr id="412" name="Google Shape;412;p56"/>
          <p:cNvSpPr txBox="1"/>
          <p:nvPr/>
        </p:nvSpPr>
        <p:spPr>
          <a:xfrm>
            <a:off x="89300" y="181925"/>
            <a:ext cx="42042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666666"/>
                </a:solidFill>
                <a:latin typeface="Roboto Condensed"/>
                <a:ea typeface="Roboto Condensed"/>
                <a:cs typeface="Roboto Condensed"/>
                <a:sym typeface="Roboto Condensed"/>
              </a:rPr>
              <a:t>Flujo de desarrollo de temas y feedback</a:t>
            </a:r>
            <a:endParaRPr sz="1800">
              <a:solidFill>
                <a:srgbClr val="666666"/>
              </a:solidFill>
              <a:latin typeface="Roboto Condensed"/>
              <a:ea typeface="Roboto Condensed"/>
              <a:cs typeface="Roboto Condensed"/>
              <a:sym typeface="Roboto Condensed"/>
            </a:endParaRPr>
          </a:p>
        </p:txBody>
      </p:sp>
      <p:pic>
        <p:nvPicPr>
          <p:cNvPr id="413" name="Google Shape;413;p56"/>
          <p:cNvPicPr preferRelativeResize="0"/>
          <p:nvPr/>
        </p:nvPicPr>
        <p:blipFill>
          <a:blip r:embed="rId3">
            <a:alphaModFix/>
          </a:blip>
          <a:stretch>
            <a:fillRect/>
          </a:stretch>
        </p:blipFill>
        <p:spPr>
          <a:xfrm>
            <a:off x="5848350" y="-62200"/>
            <a:ext cx="3295650" cy="1028700"/>
          </a:xfrm>
          <a:prstGeom prst="rect">
            <a:avLst/>
          </a:prstGeom>
          <a:noFill/>
          <a:ln>
            <a:noFill/>
          </a:ln>
        </p:spPr>
      </p:pic>
      <p:sp>
        <p:nvSpPr>
          <p:cNvPr id="414" name="Google Shape;414;p56"/>
          <p:cNvSpPr txBox="1"/>
          <p:nvPr/>
        </p:nvSpPr>
        <p:spPr>
          <a:xfrm>
            <a:off x="398275" y="2240588"/>
            <a:ext cx="1269300" cy="1136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t>- </a:t>
            </a:r>
            <a:r>
              <a:rPr lang="en-US" sz="1200"/>
              <a:t>Did</a:t>
            </a:r>
            <a:endParaRPr b="1" sz="1200"/>
          </a:p>
          <a:p>
            <a:pPr indent="0" lvl="0" marL="0" rtl="0" algn="l">
              <a:lnSpc>
                <a:spcPct val="115000"/>
              </a:lnSpc>
              <a:spcBef>
                <a:spcPts val="0"/>
              </a:spcBef>
              <a:spcAft>
                <a:spcPts val="0"/>
              </a:spcAft>
              <a:buNone/>
            </a:pPr>
            <a:r>
              <a:rPr lang="en-US" sz="1200"/>
              <a:t>- Doing</a:t>
            </a:r>
            <a:endParaRPr b="1" sz="1200"/>
          </a:p>
          <a:p>
            <a:pPr indent="0" lvl="0" marL="0" rtl="0" algn="l">
              <a:lnSpc>
                <a:spcPct val="115000"/>
              </a:lnSpc>
              <a:spcBef>
                <a:spcPts val="0"/>
              </a:spcBef>
              <a:spcAft>
                <a:spcPts val="0"/>
              </a:spcAft>
              <a:buNone/>
            </a:pPr>
            <a:r>
              <a:rPr lang="en-US" sz="1200"/>
              <a:t>- Blockers</a:t>
            </a:r>
            <a:endParaRPr b="1" sz="1200"/>
          </a:p>
        </p:txBody>
      </p:sp>
      <p:sp>
        <p:nvSpPr>
          <p:cNvPr id="415" name="Google Shape;415;p56"/>
          <p:cNvSpPr txBox="1"/>
          <p:nvPr/>
        </p:nvSpPr>
        <p:spPr>
          <a:xfrm>
            <a:off x="1714375" y="2240600"/>
            <a:ext cx="1934400" cy="1136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t>- </a:t>
            </a:r>
            <a:r>
              <a:rPr lang="en-US" sz="1200"/>
              <a:t>Brief </a:t>
            </a:r>
            <a:r>
              <a:rPr lang="en-US" sz="1200"/>
              <a:t>introduction</a:t>
            </a:r>
            <a:r>
              <a:rPr lang="en-US" sz="1200"/>
              <a:t> to </a:t>
            </a:r>
            <a:r>
              <a:rPr b="1" lang="en-US" sz="1200"/>
              <a:t>next topic</a:t>
            </a:r>
            <a:endParaRPr b="1" sz="1200"/>
          </a:p>
          <a:p>
            <a:pPr indent="0" lvl="0" marL="0" rtl="0" algn="l">
              <a:lnSpc>
                <a:spcPct val="115000"/>
              </a:lnSpc>
              <a:spcBef>
                <a:spcPts val="0"/>
              </a:spcBef>
              <a:spcAft>
                <a:spcPts val="0"/>
              </a:spcAft>
              <a:buNone/>
            </a:pPr>
            <a:r>
              <a:t/>
            </a:r>
            <a:endParaRPr b="1" sz="700"/>
          </a:p>
        </p:txBody>
      </p:sp>
      <p:sp>
        <p:nvSpPr>
          <p:cNvPr id="416" name="Google Shape;416;p56"/>
          <p:cNvSpPr txBox="1"/>
          <p:nvPr/>
        </p:nvSpPr>
        <p:spPr>
          <a:xfrm>
            <a:off x="3697075" y="2240463"/>
            <a:ext cx="1638600" cy="1136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t>- </a:t>
            </a:r>
            <a:r>
              <a:rPr lang="en-US" sz="1200"/>
              <a:t>Coding</a:t>
            </a:r>
            <a:endParaRPr sz="1200"/>
          </a:p>
          <a:p>
            <a:pPr indent="0" lvl="0" marL="0" rtl="0" algn="l">
              <a:lnSpc>
                <a:spcPct val="115000"/>
              </a:lnSpc>
              <a:spcBef>
                <a:spcPts val="0"/>
              </a:spcBef>
              <a:spcAft>
                <a:spcPts val="0"/>
              </a:spcAft>
              <a:buNone/>
            </a:pPr>
            <a:r>
              <a:rPr lang="en-US" sz="1200"/>
              <a:t>- Feature branch</a:t>
            </a:r>
            <a:endParaRPr sz="1200"/>
          </a:p>
          <a:p>
            <a:pPr indent="0" lvl="0" marL="0" rtl="0" algn="l">
              <a:lnSpc>
                <a:spcPct val="115000"/>
              </a:lnSpc>
              <a:spcBef>
                <a:spcPts val="0"/>
              </a:spcBef>
              <a:spcAft>
                <a:spcPts val="0"/>
              </a:spcAft>
              <a:buNone/>
            </a:pPr>
            <a:r>
              <a:rPr lang="en-US" sz="1200"/>
              <a:t>- Commits</a:t>
            </a:r>
            <a:endParaRPr sz="1200"/>
          </a:p>
          <a:p>
            <a:pPr indent="0" lvl="0" marL="0" rtl="0" algn="l">
              <a:lnSpc>
                <a:spcPct val="115000"/>
              </a:lnSpc>
              <a:spcBef>
                <a:spcPts val="0"/>
              </a:spcBef>
              <a:spcAft>
                <a:spcPts val="0"/>
              </a:spcAft>
              <a:buNone/>
            </a:pPr>
            <a:r>
              <a:rPr lang="en-US" sz="1200"/>
              <a:t>- Questions and doubts</a:t>
            </a:r>
            <a:endParaRPr sz="1200"/>
          </a:p>
          <a:p>
            <a:pPr indent="0" lvl="0" marL="457200" rtl="0" algn="l">
              <a:lnSpc>
                <a:spcPct val="115000"/>
              </a:lnSpc>
              <a:spcBef>
                <a:spcPts val="0"/>
              </a:spcBef>
              <a:spcAft>
                <a:spcPts val="0"/>
              </a:spcAft>
              <a:buNone/>
            </a:pPr>
            <a:r>
              <a:t/>
            </a:r>
            <a:endParaRPr sz="700"/>
          </a:p>
        </p:txBody>
      </p:sp>
      <p:sp>
        <p:nvSpPr>
          <p:cNvPr id="417" name="Google Shape;417;p56"/>
          <p:cNvSpPr txBox="1"/>
          <p:nvPr/>
        </p:nvSpPr>
        <p:spPr>
          <a:xfrm>
            <a:off x="5369000" y="2228551"/>
            <a:ext cx="1638600" cy="1136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t>- </a:t>
            </a:r>
            <a:r>
              <a:rPr lang="en-US" sz="1200"/>
              <a:t>Suggestions</a:t>
            </a:r>
            <a:endParaRPr sz="1200"/>
          </a:p>
          <a:p>
            <a:pPr indent="0" lvl="0" marL="0" rtl="0" algn="l">
              <a:lnSpc>
                <a:spcPct val="115000"/>
              </a:lnSpc>
              <a:spcBef>
                <a:spcPts val="0"/>
              </a:spcBef>
              <a:spcAft>
                <a:spcPts val="0"/>
              </a:spcAft>
              <a:buNone/>
            </a:pPr>
            <a:r>
              <a:rPr lang="en-US" sz="1200"/>
              <a:t>- Code amends</a:t>
            </a:r>
            <a:endParaRPr sz="1200"/>
          </a:p>
          <a:p>
            <a:pPr indent="0" lvl="0" marL="0" rtl="0" algn="l">
              <a:lnSpc>
                <a:spcPct val="115000"/>
              </a:lnSpc>
              <a:spcBef>
                <a:spcPts val="0"/>
              </a:spcBef>
              <a:spcAft>
                <a:spcPts val="0"/>
              </a:spcAft>
              <a:buNone/>
            </a:pPr>
            <a:r>
              <a:rPr lang="en-US" sz="1200"/>
              <a:t>- Merge</a:t>
            </a:r>
            <a:endParaRPr sz="1200"/>
          </a:p>
          <a:p>
            <a:pPr indent="0" lvl="0" marL="0" rtl="0" algn="l">
              <a:lnSpc>
                <a:spcPct val="115000"/>
              </a:lnSpc>
              <a:spcBef>
                <a:spcPts val="0"/>
              </a:spcBef>
              <a:spcAft>
                <a:spcPts val="0"/>
              </a:spcAft>
              <a:buNone/>
            </a:pPr>
            <a:r>
              <a:t/>
            </a:r>
            <a:endParaRPr sz="700"/>
          </a:p>
        </p:txBody>
      </p:sp>
      <p:sp>
        <p:nvSpPr>
          <p:cNvPr id="418" name="Google Shape;418;p56"/>
          <p:cNvSpPr/>
          <p:nvPr/>
        </p:nvSpPr>
        <p:spPr>
          <a:xfrm flipH="1">
            <a:off x="4324875" y="1120050"/>
            <a:ext cx="2501100" cy="444900"/>
          </a:xfrm>
          <a:prstGeom prst="curvedRightArrow">
            <a:avLst>
              <a:gd fmla="val 10926" name="adj1"/>
              <a:gd fmla="val 34687" name="adj2"/>
              <a:gd fmla="val 25000" name="adj3"/>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9" name="Google Shape;419;p56"/>
          <p:cNvSpPr txBox="1"/>
          <p:nvPr/>
        </p:nvSpPr>
        <p:spPr>
          <a:xfrm>
            <a:off x="2333269" y="1169513"/>
            <a:ext cx="4069200" cy="31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Montserrat"/>
              <a:buNone/>
            </a:pPr>
            <a:r>
              <a:rPr lang="en-US">
                <a:solidFill>
                  <a:srgbClr val="FFFFFF"/>
                </a:solidFill>
                <a:highlight>
                  <a:srgbClr val="9C6A6A"/>
                </a:highlight>
                <a:latin typeface="Lato"/>
                <a:ea typeface="Lato"/>
                <a:cs typeface="Lato"/>
                <a:sym typeface="Lato"/>
              </a:rPr>
              <a:t>Iterative</a:t>
            </a:r>
            <a:r>
              <a:rPr b="0" i="0" lang="en-US" sz="1000" u="none" cap="none" strike="noStrike">
                <a:solidFill>
                  <a:srgbClr val="FFFFFF"/>
                </a:solidFill>
                <a:highlight>
                  <a:srgbClr val="9C6A6A"/>
                </a:highlight>
                <a:latin typeface="Lato"/>
                <a:ea typeface="Lato"/>
                <a:cs typeface="Lato"/>
                <a:sym typeface="Lato"/>
              </a:rPr>
              <a:t> </a:t>
            </a:r>
            <a:r>
              <a:rPr b="0" i="0" lang="en-US" sz="1200" u="none" cap="none" strike="noStrike">
                <a:solidFill>
                  <a:srgbClr val="FFFFFF"/>
                </a:solidFill>
                <a:highlight>
                  <a:srgbClr val="999999"/>
                </a:highlight>
                <a:latin typeface="Lato"/>
                <a:ea typeface="Lato"/>
                <a:cs typeface="Lato"/>
                <a:sym typeface="Lato"/>
              </a:rPr>
              <a:t> </a:t>
            </a:r>
            <a:endParaRPr b="0" i="0" sz="1200" u="none" cap="none" strike="noStrike">
              <a:solidFill>
                <a:srgbClr val="FFFFFF"/>
              </a:solidFill>
              <a:highlight>
                <a:srgbClr val="999999"/>
              </a:highlight>
              <a:latin typeface="Lato"/>
              <a:ea typeface="Lato"/>
              <a:cs typeface="Lato"/>
              <a:sym typeface="Lato"/>
            </a:endParaRPr>
          </a:p>
        </p:txBody>
      </p:sp>
      <p:sp>
        <p:nvSpPr>
          <p:cNvPr id="420" name="Google Shape;420;p56"/>
          <p:cNvSpPr/>
          <p:nvPr/>
        </p:nvSpPr>
        <p:spPr>
          <a:xfrm flipH="1" rot="10800000">
            <a:off x="1681175" y="1086375"/>
            <a:ext cx="2623800" cy="444900"/>
          </a:xfrm>
          <a:prstGeom prst="curvedRightArrow">
            <a:avLst>
              <a:gd fmla="val 10034" name="adj1"/>
              <a:gd fmla="val 34687" name="adj2"/>
              <a:gd fmla="val 25000" name="adj3"/>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FFCA08"/>
              </a:solidFill>
              <a:latin typeface="Calibri"/>
              <a:ea typeface="Calibri"/>
              <a:cs typeface="Calibri"/>
              <a:sym typeface="Calibri"/>
            </a:endParaRPr>
          </a:p>
        </p:txBody>
      </p:sp>
      <p:sp>
        <p:nvSpPr>
          <p:cNvPr id="421" name="Google Shape;421;p56"/>
          <p:cNvSpPr/>
          <p:nvPr/>
        </p:nvSpPr>
        <p:spPr>
          <a:xfrm>
            <a:off x="7030375" y="1634213"/>
            <a:ext cx="1722600" cy="573000"/>
          </a:xfrm>
          <a:prstGeom prst="homePlate">
            <a:avLst>
              <a:gd fmla="val 9228" name="adj"/>
            </a:avLst>
          </a:prstGeom>
          <a:solidFill>
            <a:srgbClr val="B2D139"/>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Roboto Condensed"/>
              <a:buNone/>
            </a:pPr>
            <a:r>
              <a:rPr b="1" lang="en-US" sz="1000">
                <a:solidFill>
                  <a:srgbClr val="FFFFFF"/>
                </a:solidFill>
                <a:latin typeface="Abel"/>
                <a:ea typeface="Abel"/>
                <a:cs typeface="Abel"/>
                <a:sym typeface="Abel"/>
              </a:rPr>
              <a:t>Weekly sumup</a:t>
            </a:r>
            <a:endParaRPr b="1" sz="1000">
              <a:solidFill>
                <a:srgbClr val="FFFFFF"/>
              </a:solidFill>
              <a:latin typeface="Abel"/>
              <a:ea typeface="Abel"/>
              <a:cs typeface="Abel"/>
              <a:sym typeface="Abel"/>
            </a:endParaRPr>
          </a:p>
        </p:txBody>
      </p:sp>
      <p:sp>
        <p:nvSpPr>
          <p:cNvPr id="422" name="Google Shape;422;p56"/>
          <p:cNvSpPr txBox="1"/>
          <p:nvPr/>
        </p:nvSpPr>
        <p:spPr>
          <a:xfrm>
            <a:off x="7072375" y="2228551"/>
            <a:ext cx="1638600" cy="1136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t>- </a:t>
            </a:r>
            <a:r>
              <a:rPr lang="en-US" sz="1200"/>
              <a:t>Topics sum up</a:t>
            </a:r>
            <a:endParaRPr sz="1200"/>
          </a:p>
          <a:p>
            <a:pPr indent="0" lvl="0" marL="0" rtl="0" algn="l">
              <a:lnSpc>
                <a:spcPct val="115000"/>
              </a:lnSpc>
              <a:spcBef>
                <a:spcPts val="0"/>
              </a:spcBef>
              <a:spcAft>
                <a:spcPts val="0"/>
              </a:spcAft>
              <a:buNone/>
            </a:pPr>
            <a:r>
              <a:rPr lang="en-US" sz="1200"/>
              <a:t>- Q&amp;A</a:t>
            </a:r>
            <a:endParaRPr sz="1200"/>
          </a:p>
          <a:p>
            <a:pPr indent="0" lvl="0" marL="0" rtl="0" algn="l">
              <a:lnSpc>
                <a:spcPct val="115000"/>
              </a:lnSpc>
              <a:spcBef>
                <a:spcPts val="0"/>
              </a:spcBef>
              <a:spcAft>
                <a:spcPts val="0"/>
              </a:spcAft>
              <a:buNone/>
            </a:pPr>
            <a:r>
              <a:rPr lang="en-US" sz="1200"/>
              <a:t>- Feedbacks</a:t>
            </a:r>
            <a:endParaRPr sz="1200"/>
          </a:p>
          <a:p>
            <a:pPr indent="0" lvl="0" marL="0" rtl="0" algn="l">
              <a:lnSpc>
                <a:spcPct val="115000"/>
              </a:lnSpc>
              <a:spcBef>
                <a:spcPts val="0"/>
              </a:spcBef>
              <a:spcAft>
                <a:spcPts val="0"/>
              </a:spcAft>
              <a:buNone/>
            </a:pPr>
            <a:r>
              <a:t/>
            </a:r>
            <a:endParaRPr sz="700"/>
          </a:p>
        </p:txBody>
      </p:sp>
      <p:cxnSp>
        <p:nvCxnSpPr>
          <p:cNvPr id="423" name="Google Shape;423;p56"/>
          <p:cNvCxnSpPr/>
          <p:nvPr/>
        </p:nvCxnSpPr>
        <p:spPr>
          <a:xfrm flipH="1" rot="10800000">
            <a:off x="176125" y="740150"/>
            <a:ext cx="8781300" cy="6000"/>
          </a:xfrm>
          <a:prstGeom prst="straightConnector1">
            <a:avLst/>
          </a:prstGeom>
          <a:noFill/>
          <a:ln cap="flat" cmpd="sng" w="9525">
            <a:solidFill>
              <a:srgbClr val="CCCCCC"/>
            </a:solidFill>
            <a:prstDash val="solid"/>
            <a:round/>
            <a:headEnd len="sm" w="sm" type="none"/>
            <a:tailEnd len="sm" w="sm" type="none"/>
          </a:ln>
        </p:spPr>
      </p:cxnSp>
      <p:sp>
        <p:nvSpPr>
          <p:cNvPr id="424" name="Google Shape;424;p56"/>
          <p:cNvSpPr/>
          <p:nvPr/>
        </p:nvSpPr>
        <p:spPr>
          <a:xfrm>
            <a:off x="5369000" y="1634213"/>
            <a:ext cx="1722600" cy="573000"/>
          </a:xfrm>
          <a:prstGeom prst="homePlate">
            <a:avLst>
              <a:gd fmla="val 9228" name="adj"/>
            </a:avLst>
          </a:prstGeom>
          <a:solidFill>
            <a:srgbClr val="B2D139"/>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Roboto Condensed"/>
              <a:buNone/>
            </a:pPr>
            <a:r>
              <a:rPr b="1" lang="en-US" sz="1000">
                <a:solidFill>
                  <a:srgbClr val="FFFFFF"/>
                </a:solidFill>
                <a:latin typeface="Abel"/>
                <a:ea typeface="Abel"/>
                <a:cs typeface="Abel"/>
                <a:sym typeface="Abel"/>
              </a:rPr>
              <a:t>Pull Request</a:t>
            </a:r>
            <a:endParaRPr sz="1000">
              <a:solidFill>
                <a:srgbClr val="FFFFFF"/>
              </a:solidFill>
              <a:latin typeface="Abel"/>
              <a:ea typeface="Abel"/>
              <a:cs typeface="Abel"/>
              <a:sym typeface="Abel"/>
            </a:endParaRPr>
          </a:p>
        </p:txBody>
      </p:sp>
      <p:sp>
        <p:nvSpPr>
          <p:cNvPr id="425" name="Google Shape;425;p56"/>
          <p:cNvSpPr/>
          <p:nvPr/>
        </p:nvSpPr>
        <p:spPr>
          <a:xfrm>
            <a:off x="3680600" y="1634213"/>
            <a:ext cx="1722600" cy="573000"/>
          </a:xfrm>
          <a:prstGeom prst="homePlate">
            <a:avLst>
              <a:gd fmla="val 9228" name="adj"/>
            </a:avLst>
          </a:prstGeom>
          <a:solidFill>
            <a:srgbClr val="B2D139"/>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Roboto Condensed"/>
              <a:buNone/>
            </a:pPr>
            <a:r>
              <a:rPr b="1" lang="en-US" sz="1000">
                <a:solidFill>
                  <a:srgbClr val="FFFFFF"/>
                </a:solidFill>
                <a:latin typeface="Abel"/>
                <a:ea typeface="Abel"/>
                <a:cs typeface="Abel"/>
                <a:sym typeface="Abel"/>
              </a:rPr>
              <a:t>Development</a:t>
            </a:r>
            <a:endParaRPr b="1" sz="1000">
              <a:solidFill>
                <a:srgbClr val="FFFFFF"/>
              </a:solidFill>
              <a:latin typeface="Abel"/>
              <a:ea typeface="Abel"/>
              <a:cs typeface="Abel"/>
              <a:sym typeface="Abel"/>
            </a:endParaRPr>
          </a:p>
        </p:txBody>
      </p:sp>
      <p:sp>
        <p:nvSpPr>
          <p:cNvPr id="426" name="Google Shape;426;p56"/>
          <p:cNvSpPr/>
          <p:nvPr/>
        </p:nvSpPr>
        <p:spPr>
          <a:xfrm>
            <a:off x="1647825" y="1632038"/>
            <a:ext cx="2056800" cy="573000"/>
          </a:xfrm>
          <a:prstGeom prst="homePlate">
            <a:avLst>
              <a:gd fmla="val 7966" name="adj"/>
            </a:avLst>
          </a:prstGeom>
          <a:solidFill>
            <a:srgbClr val="B2D139"/>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Roboto Condensed"/>
              <a:buNone/>
            </a:pPr>
            <a:r>
              <a:rPr b="1" lang="en-US" sz="1000">
                <a:solidFill>
                  <a:srgbClr val="FFFFFF"/>
                </a:solidFill>
                <a:latin typeface="Abel"/>
                <a:ea typeface="Abel"/>
                <a:cs typeface="Abel"/>
                <a:sym typeface="Abel"/>
              </a:rPr>
              <a:t>Next Topic</a:t>
            </a:r>
            <a:endParaRPr sz="1000">
              <a:latin typeface="Abel"/>
              <a:ea typeface="Abel"/>
              <a:cs typeface="Abel"/>
              <a:sym typeface="Abel"/>
            </a:endParaRPr>
          </a:p>
        </p:txBody>
      </p:sp>
      <p:sp>
        <p:nvSpPr>
          <p:cNvPr id="427" name="Google Shape;427;p56"/>
          <p:cNvSpPr/>
          <p:nvPr/>
        </p:nvSpPr>
        <p:spPr>
          <a:xfrm>
            <a:off x="398275" y="1634213"/>
            <a:ext cx="1316100" cy="573000"/>
          </a:xfrm>
          <a:prstGeom prst="homePlate">
            <a:avLst>
              <a:gd fmla="val 11424" name="adj"/>
            </a:avLst>
          </a:prstGeom>
          <a:solidFill>
            <a:srgbClr val="B2D139"/>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Roboto Condensed"/>
              <a:buNone/>
            </a:pPr>
            <a:r>
              <a:rPr b="1" lang="en-US" sz="1000">
                <a:solidFill>
                  <a:srgbClr val="FFFFFF"/>
                </a:solidFill>
                <a:latin typeface="Abel"/>
                <a:ea typeface="Abel"/>
                <a:cs typeface="Abel"/>
                <a:sym typeface="Abel"/>
              </a:rPr>
              <a:t>Daily</a:t>
            </a:r>
            <a:endParaRPr b="1" sz="1000">
              <a:solidFill>
                <a:srgbClr val="FFFFFF"/>
              </a:solidFill>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7"/>
          <p:cNvSpPr txBox="1"/>
          <p:nvPr/>
        </p:nvSpPr>
        <p:spPr>
          <a:xfrm>
            <a:off x="2622900" y="909300"/>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Thomas Cook</a:t>
            </a:r>
            <a:endParaRPr b="1" sz="2400">
              <a:solidFill>
                <a:schemeClr val="lt1"/>
              </a:solidFill>
              <a:latin typeface="Roboto Condensed"/>
              <a:ea typeface="Roboto Condensed"/>
              <a:cs typeface="Roboto Condensed"/>
              <a:sym typeface="Roboto Condensed"/>
            </a:endParaRPr>
          </a:p>
        </p:txBody>
      </p:sp>
      <p:cxnSp>
        <p:nvCxnSpPr>
          <p:cNvPr id="433" name="Google Shape;433;p57"/>
          <p:cNvCxnSpPr>
            <a:stCxn id="434" idx="0"/>
            <a:endCxn id="434" idx="0"/>
          </p:cNvCxnSpPr>
          <p:nvPr/>
        </p:nvCxnSpPr>
        <p:spPr>
          <a:xfrm>
            <a:off x="2622900" y="1533325"/>
            <a:ext cx="3910800" cy="12300"/>
          </a:xfrm>
          <a:prstGeom prst="straightConnector1">
            <a:avLst/>
          </a:prstGeom>
          <a:noFill/>
          <a:ln cap="flat" cmpd="sng" w="19050">
            <a:solidFill>
              <a:schemeClr val="lt1"/>
            </a:solidFill>
            <a:prstDash val="solid"/>
            <a:round/>
            <a:headEnd len="med" w="med" type="none"/>
            <a:tailEnd len="med" w="med" type="none"/>
          </a:ln>
        </p:spPr>
      </p:cxnSp>
      <p:sp>
        <p:nvSpPr>
          <p:cNvPr id="435" name="Google Shape;435;p57"/>
          <p:cNvSpPr txBox="1"/>
          <p:nvPr/>
        </p:nvSpPr>
        <p:spPr>
          <a:xfrm>
            <a:off x="2622900" y="1533325"/>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Roboto Condensed"/>
                <a:ea typeface="Roboto Condensed"/>
                <a:cs typeface="Roboto Condensed"/>
                <a:sym typeface="Roboto Condensed"/>
              </a:rPr>
              <a:t>Companion App</a:t>
            </a:r>
            <a:endParaRPr b="1" sz="3000">
              <a:solidFill>
                <a:schemeClr val="lt1"/>
              </a:solidFill>
              <a:latin typeface="Roboto Condensed"/>
              <a:ea typeface="Roboto Condensed"/>
              <a:cs typeface="Roboto Condensed"/>
              <a:sym typeface="Roboto Condensed"/>
            </a:endParaRPr>
          </a:p>
        </p:txBody>
      </p:sp>
      <p:sp>
        <p:nvSpPr>
          <p:cNvPr id="436" name="Google Shape;436;p57"/>
          <p:cNvSpPr/>
          <p:nvPr/>
        </p:nvSpPr>
        <p:spPr>
          <a:xfrm>
            <a:off x="3789450" y="2755859"/>
            <a:ext cx="1577700" cy="329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7"/>
          <p:cNvSpPr txBox="1"/>
          <p:nvPr/>
        </p:nvSpPr>
        <p:spPr>
          <a:xfrm>
            <a:off x="4072950" y="2731400"/>
            <a:ext cx="1133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lt1"/>
                </a:solidFill>
                <a:latin typeface="Trebuchet MS"/>
                <a:ea typeface="Trebuchet MS"/>
                <a:cs typeface="Trebuchet MS"/>
                <a:sym typeface="Trebuchet MS"/>
              </a:rPr>
              <a:t>August 2013</a:t>
            </a:r>
            <a:endParaRPr b="1" sz="1200">
              <a:solidFill>
                <a:schemeClr val="lt1"/>
              </a:solidFill>
              <a:latin typeface="Trebuchet MS"/>
              <a:ea typeface="Trebuchet MS"/>
              <a:cs typeface="Trebuchet MS"/>
              <a:sym typeface="Trebuchet MS"/>
            </a:endParaRPr>
          </a:p>
        </p:txBody>
      </p:sp>
      <p:cxnSp>
        <p:nvCxnSpPr>
          <p:cNvPr id="438" name="Google Shape;438;p57"/>
          <p:cNvCxnSpPr/>
          <p:nvPr/>
        </p:nvCxnSpPr>
        <p:spPr>
          <a:xfrm flipH="1" rot="10800000">
            <a:off x="176125" y="2721350"/>
            <a:ext cx="8781300" cy="6000"/>
          </a:xfrm>
          <a:prstGeom prst="straightConnector1">
            <a:avLst/>
          </a:prstGeom>
          <a:noFill/>
          <a:ln cap="flat" cmpd="sng" w="9525">
            <a:solidFill>
              <a:srgbClr val="CCCCCC"/>
            </a:solidFill>
            <a:prstDash val="solid"/>
            <a:round/>
            <a:headEnd len="sm" w="sm" type="none"/>
            <a:tailEnd len="sm" w="sm" type="none"/>
          </a:ln>
        </p:spPr>
      </p:cxnSp>
      <p:sp>
        <p:nvSpPr>
          <p:cNvPr id="439" name="Google Shape;439;p57"/>
          <p:cNvSpPr txBox="1"/>
          <p:nvPr/>
        </p:nvSpPr>
        <p:spPr>
          <a:xfrm>
            <a:off x="544456" y="21476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Pasos a seguir ...</a:t>
            </a:r>
            <a:endParaRPr sz="2400">
              <a:solidFill>
                <a:srgbClr val="666666"/>
              </a:solidFill>
            </a:endParaRPr>
          </a:p>
        </p:txBody>
      </p:sp>
      <p:pic>
        <p:nvPicPr>
          <p:cNvPr id="440" name="Google Shape;440;p57"/>
          <p:cNvPicPr preferRelativeResize="0"/>
          <p:nvPr/>
        </p:nvPicPr>
        <p:blipFill>
          <a:blip r:embed="rId3">
            <a:alphaModFix/>
          </a:blip>
          <a:stretch>
            <a:fillRect/>
          </a:stretch>
        </p:blipFill>
        <p:spPr>
          <a:xfrm>
            <a:off x="176127" y="2273473"/>
            <a:ext cx="378475" cy="398925"/>
          </a:xfrm>
          <a:prstGeom prst="rect">
            <a:avLst/>
          </a:prstGeom>
          <a:noFill/>
          <a:ln>
            <a:noFill/>
          </a:ln>
        </p:spPr>
      </p:pic>
      <p:pic>
        <p:nvPicPr>
          <p:cNvPr id="441" name="Google Shape;441;p57"/>
          <p:cNvPicPr preferRelativeResize="0"/>
          <p:nvPr/>
        </p:nvPicPr>
        <p:blipFill>
          <a:blip r:embed="rId4">
            <a:alphaModFix/>
          </a:blip>
          <a:stretch>
            <a:fillRect/>
          </a:stretch>
        </p:blipFill>
        <p:spPr>
          <a:xfrm>
            <a:off x="5848350" y="14000"/>
            <a:ext cx="3295650" cy="102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cxnSp>
        <p:nvCxnSpPr>
          <p:cNvPr id="446" name="Google Shape;446;p58"/>
          <p:cNvCxnSpPr>
            <a:endCxn id="447" idx="0"/>
          </p:cNvCxnSpPr>
          <p:nvPr/>
        </p:nvCxnSpPr>
        <p:spPr>
          <a:xfrm flipH="1" rot="10800000">
            <a:off x="176125" y="587750"/>
            <a:ext cx="8781300" cy="6000"/>
          </a:xfrm>
          <a:prstGeom prst="straightConnector1">
            <a:avLst/>
          </a:prstGeom>
          <a:noFill/>
          <a:ln cap="flat" cmpd="sng" w="9525">
            <a:solidFill>
              <a:srgbClr val="CCCCCC"/>
            </a:solidFill>
            <a:prstDash val="solid"/>
            <a:round/>
            <a:headEnd len="sm" w="sm" type="none"/>
            <a:tailEnd len="sm" w="sm" type="none"/>
          </a:ln>
        </p:spPr>
      </p:cxnSp>
      <p:sp>
        <p:nvSpPr>
          <p:cNvPr id="448" name="Google Shape;448;p58"/>
          <p:cNvSpPr txBox="1"/>
          <p:nvPr/>
        </p:nvSpPr>
        <p:spPr>
          <a:xfrm>
            <a:off x="544456" y="140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Pasos a seguir ...</a:t>
            </a:r>
            <a:endParaRPr sz="2400">
              <a:solidFill>
                <a:srgbClr val="666666"/>
              </a:solidFill>
            </a:endParaRPr>
          </a:p>
        </p:txBody>
      </p:sp>
      <p:pic>
        <p:nvPicPr>
          <p:cNvPr id="449" name="Google Shape;449;p58"/>
          <p:cNvPicPr preferRelativeResize="0"/>
          <p:nvPr/>
        </p:nvPicPr>
        <p:blipFill>
          <a:blip r:embed="rId3">
            <a:alphaModFix/>
          </a:blip>
          <a:stretch>
            <a:fillRect/>
          </a:stretch>
        </p:blipFill>
        <p:spPr>
          <a:xfrm>
            <a:off x="176127" y="139873"/>
            <a:ext cx="378475" cy="398925"/>
          </a:xfrm>
          <a:prstGeom prst="rect">
            <a:avLst/>
          </a:prstGeom>
          <a:noFill/>
          <a:ln>
            <a:noFill/>
          </a:ln>
        </p:spPr>
      </p:pic>
      <p:sp>
        <p:nvSpPr>
          <p:cNvPr id="450" name="Google Shape;450;p58"/>
          <p:cNvSpPr txBox="1"/>
          <p:nvPr/>
        </p:nvSpPr>
        <p:spPr>
          <a:xfrm>
            <a:off x="554600" y="1908700"/>
            <a:ext cx="7717800" cy="2169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Compartir cuenta de mail de los participantes para ser agregados a los grupos de chats</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Globant - Asignación de tutores</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Crear cuentas de Github quienes no dispongan o sea de uso personal</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Bajar contenido</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Comenzar con entornos</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p:txBody>
      </p:sp>
      <p:pic>
        <p:nvPicPr>
          <p:cNvPr id="451" name="Google Shape;451;p58"/>
          <p:cNvPicPr preferRelativeResize="0"/>
          <p:nvPr/>
        </p:nvPicPr>
        <p:blipFill>
          <a:blip r:embed="rId4">
            <a:alphaModFix/>
          </a:blip>
          <a:stretch>
            <a:fillRect/>
          </a:stretch>
        </p:blipFill>
        <p:spPr>
          <a:xfrm>
            <a:off x="5848350" y="14000"/>
            <a:ext cx="3295650" cy="10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6" name="Shape 456"/>
        <p:cNvGrpSpPr/>
        <p:nvPr/>
      </p:nvGrpSpPr>
      <p:grpSpPr>
        <a:xfrm>
          <a:off x="0" y="0"/>
          <a:ext cx="0" cy="0"/>
          <a:chOff x="0" y="0"/>
          <a:chExt cx="0" cy="0"/>
        </a:xfrm>
      </p:grpSpPr>
      <p:pic>
        <p:nvPicPr>
          <p:cNvPr id="457" name="Google Shape;457;p59"/>
          <p:cNvPicPr preferRelativeResize="0"/>
          <p:nvPr/>
        </p:nvPicPr>
        <p:blipFill>
          <a:blip r:embed="rId4">
            <a:alphaModFix/>
          </a:blip>
          <a:stretch>
            <a:fillRect/>
          </a:stretch>
        </p:blipFill>
        <p:spPr>
          <a:xfrm>
            <a:off x="0" y="656"/>
            <a:ext cx="9144000" cy="5142188"/>
          </a:xfrm>
          <a:prstGeom prst="rect">
            <a:avLst/>
          </a:prstGeom>
          <a:noFill/>
          <a:ln>
            <a:noFill/>
          </a:ln>
        </p:spPr>
      </p:pic>
      <p:sp>
        <p:nvSpPr>
          <p:cNvPr id="458" name="Google Shape;458;p59"/>
          <p:cNvSpPr txBox="1"/>
          <p:nvPr/>
        </p:nvSpPr>
        <p:spPr>
          <a:xfrm>
            <a:off x="7405225" y="2327850"/>
            <a:ext cx="19767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3000">
                <a:solidFill>
                  <a:srgbClr val="666666"/>
                </a:solidFill>
                <a:latin typeface="Roboto Condensed"/>
                <a:ea typeface="Roboto Condensed"/>
                <a:cs typeface="Roboto Condensed"/>
                <a:sym typeface="Roboto Condensed"/>
              </a:rPr>
              <a:t>Thanks</a:t>
            </a:r>
            <a:endParaRPr b="1" i="0" sz="3000" u="none" cap="none" strike="noStrike">
              <a:solidFill>
                <a:srgbClr val="666666"/>
              </a:solidFill>
              <a:latin typeface="Arial"/>
              <a:ea typeface="Arial"/>
              <a:cs typeface="Arial"/>
              <a:sym typeface="Arial"/>
            </a:endParaRPr>
          </a:p>
        </p:txBody>
      </p:sp>
      <p:pic>
        <p:nvPicPr>
          <p:cNvPr id="459" name="Google Shape;459;p59"/>
          <p:cNvPicPr preferRelativeResize="0"/>
          <p:nvPr/>
        </p:nvPicPr>
        <p:blipFill>
          <a:blip r:embed="rId5">
            <a:alphaModFix/>
          </a:blip>
          <a:stretch>
            <a:fillRect/>
          </a:stretch>
        </p:blipFill>
        <p:spPr>
          <a:xfrm>
            <a:off x="5848350" y="4060675"/>
            <a:ext cx="3295650"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descr="foto-linkedin.jpg" id="137" name="Google Shape;137;p43"/>
          <p:cNvPicPr preferRelativeResize="0"/>
          <p:nvPr/>
        </p:nvPicPr>
        <p:blipFill rotWithShape="1">
          <a:blip r:embed="rId3">
            <a:alphaModFix/>
          </a:blip>
          <a:srcRect b="10675" l="0" r="0" t="5000"/>
          <a:stretch/>
        </p:blipFill>
        <p:spPr>
          <a:xfrm>
            <a:off x="0" y="0"/>
            <a:ext cx="9144000" cy="5143499"/>
          </a:xfrm>
          <a:prstGeom prst="rect">
            <a:avLst/>
          </a:prstGeom>
          <a:noFill/>
          <a:ln>
            <a:noFill/>
          </a:ln>
        </p:spPr>
      </p:pic>
      <p:sp>
        <p:nvSpPr>
          <p:cNvPr id="138" name="Google Shape;138;p43"/>
          <p:cNvSpPr txBox="1"/>
          <p:nvPr/>
        </p:nvSpPr>
        <p:spPr>
          <a:xfrm>
            <a:off x="4249275" y="3123025"/>
            <a:ext cx="4466700" cy="106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US">
                <a:solidFill>
                  <a:srgbClr val="FFFFFF"/>
                </a:solidFill>
                <a:latin typeface="Roboto Condensed"/>
                <a:ea typeface="Roboto Condensed"/>
                <a:cs typeface="Roboto Condensed"/>
                <a:sym typeface="Roboto Condensed"/>
              </a:rPr>
              <a:t>We create software that appeals and connects emotionally with millions of consumers</a:t>
            </a:r>
            <a:endParaRPr>
              <a:solidFill>
                <a:srgbClr val="FFFFFF"/>
              </a:solidFill>
              <a:latin typeface="Roboto Condensed"/>
              <a:ea typeface="Roboto Condensed"/>
              <a:cs typeface="Roboto Condensed"/>
              <a:sym typeface="Roboto Condensed"/>
            </a:endParaRPr>
          </a:p>
        </p:txBody>
      </p:sp>
      <p:pic>
        <p:nvPicPr>
          <p:cNvPr id="139" name="Google Shape;139;p43"/>
          <p:cNvPicPr preferRelativeResize="0"/>
          <p:nvPr/>
        </p:nvPicPr>
        <p:blipFill>
          <a:blip r:embed="rId4">
            <a:alphaModFix/>
          </a:blip>
          <a:stretch>
            <a:fillRect/>
          </a:stretch>
        </p:blipFill>
        <p:spPr>
          <a:xfrm>
            <a:off x="6746640" y="4070191"/>
            <a:ext cx="1865150" cy="414475"/>
          </a:xfrm>
          <a:prstGeom prst="rect">
            <a:avLst/>
          </a:prstGeom>
          <a:noFill/>
          <a:ln>
            <a:noFill/>
          </a:ln>
        </p:spPr>
      </p:pic>
      <p:sp>
        <p:nvSpPr>
          <p:cNvPr id="140" name="Google Shape;140;p43"/>
          <p:cNvSpPr txBox="1"/>
          <p:nvPr/>
        </p:nvSpPr>
        <p:spPr>
          <a:xfrm>
            <a:off x="273321" y="560418"/>
            <a:ext cx="53286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lang="en-US" sz="4800">
                <a:solidFill>
                  <a:schemeClr val="lt1"/>
                </a:solidFill>
                <a:latin typeface="Roboto Condensed"/>
                <a:ea typeface="Roboto Condensed"/>
                <a:cs typeface="Roboto Condensed"/>
                <a:sym typeface="Roboto Condensed"/>
              </a:rPr>
              <a:t>Globant</a:t>
            </a:r>
            <a:endParaRPr b="1" sz="4800">
              <a:solidFill>
                <a:schemeClr val="lt1"/>
              </a:solidFill>
              <a:latin typeface="Roboto Condensed"/>
              <a:ea typeface="Roboto Condensed"/>
              <a:cs typeface="Roboto Condensed"/>
              <a:sym typeface="Roboto Condensed"/>
            </a:endParaRPr>
          </a:p>
        </p:txBody>
      </p:sp>
      <p:pic>
        <p:nvPicPr>
          <p:cNvPr id="141" name="Google Shape;141;p43"/>
          <p:cNvPicPr preferRelativeResize="0"/>
          <p:nvPr/>
        </p:nvPicPr>
        <p:blipFill>
          <a:blip r:embed="rId5">
            <a:alphaModFix/>
          </a:blip>
          <a:stretch>
            <a:fillRect/>
          </a:stretch>
        </p:blipFill>
        <p:spPr>
          <a:xfrm>
            <a:off x="-2622" y="-21550"/>
            <a:ext cx="9149225" cy="518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6" name="Shape 146"/>
        <p:cNvGrpSpPr/>
        <p:nvPr/>
      </p:nvGrpSpPr>
      <p:grpSpPr>
        <a:xfrm>
          <a:off x="0" y="0"/>
          <a:ext cx="0" cy="0"/>
          <a:chOff x="0" y="0"/>
          <a:chExt cx="0" cy="0"/>
        </a:xfrm>
      </p:grpSpPr>
      <p:grpSp>
        <p:nvGrpSpPr>
          <p:cNvPr id="147" name="Google Shape;147;p44"/>
          <p:cNvGrpSpPr/>
          <p:nvPr/>
        </p:nvGrpSpPr>
        <p:grpSpPr>
          <a:xfrm>
            <a:off x="-50" y="2"/>
            <a:ext cx="9144100" cy="38326"/>
            <a:chOff x="-50" y="4"/>
            <a:chExt cx="9144100" cy="69900"/>
          </a:xfrm>
        </p:grpSpPr>
        <p:sp>
          <p:nvSpPr>
            <p:cNvPr id="148" name="Google Shape;148;p44"/>
            <p:cNvSpPr/>
            <p:nvPr/>
          </p:nvSpPr>
          <p:spPr>
            <a:xfrm>
              <a:off x="6857786" y="4"/>
              <a:ext cx="762300" cy="69900"/>
            </a:xfrm>
            <a:prstGeom prst="rect">
              <a:avLst/>
            </a:prstGeom>
            <a:solidFill>
              <a:srgbClr val="5D08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49" name="Google Shape;149;p44"/>
            <p:cNvSpPr/>
            <p:nvPr/>
          </p:nvSpPr>
          <p:spPr>
            <a:xfrm>
              <a:off x="761931" y="4"/>
              <a:ext cx="762300" cy="69900"/>
            </a:xfrm>
            <a:prstGeom prst="rect">
              <a:avLst/>
            </a:prstGeom>
            <a:solidFill>
              <a:srgbClr val="AC7C5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0" name="Google Shape;150;p44"/>
            <p:cNvSpPr/>
            <p:nvPr/>
          </p:nvSpPr>
          <p:spPr>
            <a:xfrm>
              <a:off x="1523913" y="4"/>
              <a:ext cx="762300" cy="69900"/>
            </a:xfrm>
            <a:prstGeom prst="rect">
              <a:avLst/>
            </a:prstGeom>
            <a:solidFill>
              <a:srgbClr val="9514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1" name="Google Shape;151;p44"/>
            <p:cNvSpPr/>
            <p:nvPr/>
          </p:nvSpPr>
          <p:spPr>
            <a:xfrm>
              <a:off x="-50" y="4"/>
              <a:ext cx="762300" cy="69900"/>
            </a:xfrm>
            <a:prstGeom prst="rect">
              <a:avLst/>
            </a:prstGeom>
            <a:solidFill>
              <a:srgbClr val="0AA48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2" name="Google Shape;152;p44"/>
            <p:cNvSpPr/>
            <p:nvPr/>
          </p:nvSpPr>
          <p:spPr>
            <a:xfrm>
              <a:off x="2285895" y="4"/>
              <a:ext cx="762300" cy="69900"/>
            </a:xfrm>
            <a:prstGeom prst="rect">
              <a:avLst/>
            </a:prstGeom>
            <a:solidFill>
              <a:srgbClr val="DD1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3" name="Google Shape;153;p44"/>
            <p:cNvSpPr/>
            <p:nvPr/>
          </p:nvSpPr>
          <p:spPr>
            <a:xfrm>
              <a:off x="3809859" y="4"/>
              <a:ext cx="762300" cy="69900"/>
            </a:xfrm>
            <a:prstGeom prst="rect">
              <a:avLst/>
            </a:prstGeom>
            <a:solidFill>
              <a:srgbClr val="FCAE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4" name="Google Shape;154;p44"/>
            <p:cNvSpPr/>
            <p:nvPr/>
          </p:nvSpPr>
          <p:spPr>
            <a:xfrm>
              <a:off x="7619768" y="4"/>
              <a:ext cx="762300" cy="69900"/>
            </a:xfrm>
            <a:prstGeom prst="rect">
              <a:avLst/>
            </a:prstGeom>
            <a:solidFill>
              <a:srgbClr val="AB5F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5" name="Google Shape;155;p44"/>
            <p:cNvSpPr/>
            <p:nvPr/>
          </p:nvSpPr>
          <p:spPr>
            <a:xfrm>
              <a:off x="3047877" y="4"/>
              <a:ext cx="762300" cy="69900"/>
            </a:xfrm>
            <a:prstGeom prst="rect">
              <a:avLst/>
            </a:prstGeom>
            <a:solidFill>
              <a:srgbClr val="EE873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6" name="Google Shape;156;p44"/>
            <p:cNvSpPr/>
            <p:nvPr/>
          </p:nvSpPr>
          <p:spPr>
            <a:xfrm>
              <a:off x="4571841" y="4"/>
              <a:ext cx="762300" cy="69900"/>
            </a:xfrm>
            <a:prstGeom prst="rect">
              <a:avLst/>
            </a:prstGeom>
            <a:solidFill>
              <a:srgbClr val="A6A9C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7" name="Google Shape;157;p44"/>
            <p:cNvSpPr/>
            <p:nvPr/>
          </p:nvSpPr>
          <p:spPr>
            <a:xfrm>
              <a:off x="5333822" y="4"/>
              <a:ext cx="762300" cy="69900"/>
            </a:xfrm>
            <a:prstGeom prst="rect">
              <a:avLst/>
            </a:prstGeom>
            <a:solidFill>
              <a:srgbClr val="51C8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8" name="Google Shape;158;p44"/>
            <p:cNvSpPr/>
            <p:nvPr/>
          </p:nvSpPr>
          <p:spPr>
            <a:xfrm>
              <a:off x="6095805" y="4"/>
              <a:ext cx="762300" cy="69900"/>
            </a:xfrm>
            <a:prstGeom prst="rect">
              <a:avLst/>
            </a:prstGeom>
            <a:solidFill>
              <a:srgbClr val="1573B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59" name="Google Shape;159;p44"/>
            <p:cNvSpPr/>
            <p:nvPr/>
          </p:nvSpPr>
          <p:spPr>
            <a:xfrm>
              <a:off x="8381750" y="4"/>
              <a:ext cx="762300" cy="69900"/>
            </a:xfrm>
            <a:prstGeom prst="rect">
              <a:avLst/>
            </a:prstGeom>
            <a:solidFill>
              <a:srgbClr val="E9188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grpSp>
      <p:sp>
        <p:nvSpPr>
          <p:cNvPr id="160" name="Google Shape;160;p44"/>
          <p:cNvSpPr txBox="1"/>
          <p:nvPr/>
        </p:nvSpPr>
        <p:spPr>
          <a:xfrm>
            <a:off x="368950" y="415687"/>
            <a:ext cx="3638400" cy="41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Font typeface="Montserrat Medium"/>
              <a:buNone/>
            </a:pPr>
            <a:r>
              <a:rPr b="0" i="0" lang="en-US" sz="2000" u="none" cap="none" strike="noStrike">
                <a:solidFill>
                  <a:srgbClr val="3F3F3F"/>
                </a:solidFill>
                <a:latin typeface="Montserrat Medium"/>
                <a:ea typeface="Montserrat Medium"/>
                <a:cs typeface="Montserrat Medium"/>
                <a:sym typeface="Montserrat Medium"/>
              </a:rPr>
              <a:t>SOBRE GLOBANT</a:t>
            </a:r>
            <a:endParaRPr b="0" i="0" sz="2000" u="none" cap="none" strike="noStrike">
              <a:solidFill>
                <a:srgbClr val="3F3F3F"/>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rgbClr val="000000"/>
              </a:buClr>
              <a:buFont typeface="Arial"/>
              <a:buNone/>
            </a:pPr>
            <a:r>
              <a:t/>
            </a:r>
            <a:endParaRPr b="0" i="0" sz="3000" u="none" cap="none" strike="noStrike">
              <a:solidFill>
                <a:srgbClr val="3F3F3F"/>
              </a:solidFill>
              <a:latin typeface="Dosis"/>
              <a:ea typeface="Dosis"/>
              <a:cs typeface="Dosis"/>
              <a:sym typeface="Dosis"/>
            </a:endParaRPr>
          </a:p>
        </p:txBody>
      </p:sp>
      <p:sp>
        <p:nvSpPr>
          <p:cNvPr id="161" name="Google Shape;161;p44"/>
          <p:cNvSpPr txBox="1"/>
          <p:nvPr/>
        </p:nvSpPr>
        <p:spPr>
          <a:xfrm>
            <a:off x="216550" y="1057325"/>
            <a:ext cx="3415200" cy="367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Font typeface="Montserrat Light"/>
              <a:buNone/>
            </a:pPr>
            <a:r>
              <a:rPr b="0" i="0" lang="en-US" sz="1300" u="none" cap="none" strike="noStrike">
                <a:solidFill>
                  <a:srgbClr val="3F3F3F"/>
                </a:solidFill>
                <a:latin typeface="Montserrat Light"/>
                <a:ea typeface="Montserrat Light"/>
                <a:cs typeface="Montserrat Light"/>
                <a:sym typeface="Montserrat Light"/>
              </a:rPr>
              <a:t>Somos una empresa </a:t>
            </a:r>
            <a:r>
              <a:rPr lang="en-US" sz="1300">
                <a:solidFill>
                  <a:srgbClr val="3F3F3F"/>
                </a:solidFill>
                <a:latin typeface="Montserrat Light"/>
                <a:ea typeface="Montserrat Light"/>
                <a:cs typeface="Montserrat Light"/>
                <a:sym typeface="Montserrat Light"/>
              </a:rPr>
              <a:t>líder</a:t>
            </a:r>
            <a:r>
              <a:rPr b="0" i="0" lang="en-US" sz="1300" u="none" cap="none" strike="noStrike">
                <a:solidFill>
                  <a:srgbClr val="3F3F3F"/>
                </a:solidFill>
                <a:latin typeface="Montserrat Light"/>
                <a:ea typeface="Montserrat Light"/>
                <a:cs typeface="Montserrat Light"/>
                <a:sym typeface="Montserrat Light"/>
              </a:rPr>
              <a:t> en el sector de desarrollo de Software e </a:t>
            </a:r>
            <a:r>
              <a:rPr lang="en-US" sz="1300">
                <a:solidFill>
                  <a:srgbClr val="3F3F3F"/>
                </a:solidFill>
                <a:latin typeface="Montserrat Light"/>
                <a:ea typeface="Montserrat Light"/>
                <a:cs typeface="Montserrat Light"/>
                <a:sym typeface="Montserrat Light"/>
              </a:rPr>
              <a:t>innovación</a:t>
            </a:r>
            <a:r>
              <a:rPr b="0" i="0" lang="en-US" sz="1300" u="none" cap="none" strike="noStrike">
                <a:solidFill>
                  <a:srgbClr val="3F3F3F"/>
                </a:solidFill>
                <a:latin typeface="Montserrat Light"/>
                <a:ea typeface="Montserrat Light"/>
                <a:cs typeface="Montserrat Light"/>
                <a:sym typeface="Montserrat Light"/>
              </a:rPr>
              <a:t>  en </a:t>
            </a:r>
            <a:r>
              <a:rPr lang="en-US" sz="1300">
                <a:solidFill>
                  <a:srgbClr val="3F3F3F"/>
                </a:solidFill>
                <a:latin typeface="Montserrat Light"/>
                <a:ea typeface="Montserrat Light"/>
                <a:cs typeface="Montserrat Light"/>
                <a:sym typeface="Montserrat Light"/>
              </a:rPr>
              <a:t>América</a:t>
            </a:r>
            <a:r>
              <a:rPr b="0" i="0" lang="en-US" sz="1300" u="none" cap="none" strike="noStrike">
                <a:solidFill>
                  <a:srgbClr val="3F3F3F"/>
                </a:solidFill>
                <a:latin typeface="Montserrat Light"/>
                <a:ea typeface="Montserrat Light"/>
                <a:cs typeface="Montserrat Light"/>
                <a:sym typeface="Montserrat Light"/>
              </a:rPr>
              <a:t> Latina. Contamos con m</a:t>
            </a:r>
            <a:r>
              <a:rPr lang="en-US" sz="1300">
                <a:solidFill>
                  <a:srgbClr val="3F3F3F"/>
                </a:solidFill>
                <a:latin typeface="Montserrat Light"/>
                <a:ea typeface="Montserrat Light"/>
                <a:cs typeface="Montserrat Light"/>
                <a:sym typeface="Montserrat Light"/>
              </a:rPr>
              <a:t>á</a:t>
            </a:r>
            <a:r>
              <a:rPr b="0" i="0" lang="en-US" sz="1300" u="none" cap="none" strike="noStrike">
                <a:solidFill>
                  <a:srgbClr val="3F3F3F"/>
                </a:solidFill>
                <a:latin typeface="Montserrat Light"/>
                <a:ea typeface="Montserrat Light"/>
                <a:cs typeface="Montserrat Light"/>
                <a:sym typeface="Montserrat Light"/>
              </a:rPr>
              <a:t>s de </a:t>
            </a:r>
            <a:r>
              <a:rPr lang="en-US" sz="1300">
                <a:solidFill>
                  <a:srgbClr val="3F3F3F"/>
                </a:solidFill>
                <a:latin typeface="Montserrat Light"/>
                <a:ea typeface="Montserrat Light"/>
                <a:cs typeface="Montserrat Light"/>
                <a:sym typeface="Montserrat Light"/>
              </a:rPr>
              <a:t>95</a:t>
            </a:r>
            <a:r>
              <a:rPr b="0" i="0" lang="en-US" sz="1300" u="none" cap="none" strike="noStrike">
                <a:solidFill>
                  <a:srgbClr val="3F3F3F"/>
                </a:solidFill>
                <a:latin typeface="Montserrat Light"/>
                <a:ea typeface="Montserrat Light"/>
                <a:cs typeface="Montserrat Light"/>
                <a:sym typeface="Montserrat Light"/>
              </a:rPr>
              <a:t>00 empleados localizados en nuestras oficinas de Argentina, Brasil, US, Colombia, España, </a:t>
            </a:r>
            <a:r>
              <a:rPr lang="en-US" sz="1300">
                <a:solidFill>
                  <a:srgbClr val="3F3F3F"/>
                </a:solidFill>
                <a:latin typeface="Montserrat Light"/>
                <a:ea typeface="Montserrat Light"/>
                <a:cs typeface="Montserrat Light"/>
                <a:sym typeface="Montserrat Light"/>
              </a:rPr>
              <a:t>México</a:t>
            </a:r>
            <a:r>
              <a:rPr b="0" i="0" lang="en-US" sz="1300" u="none" cap="none" strike="noStrike">
                <a:solidFill>
                  <a:srgbClr val="3F3F3F"/>
                </a:solidFill>
                <a:latin typeface="Montserrat Light"/>
                <a:ea typeface="Montserrat Light"/>
                <a:cs typeface="Montserrat Light"/>
                <a:sym typeface="Montserrat Light"/>
              </a:rPr>
              <a:t>, Uruguay, India, Chile y el </a:t>
            </a:r>
            <a:r>
              <a:rPr lang="en-US" sz="1300">
                <a:solidFill>
                  <a:srgbClr val="3F3F3F"/>
                </a:solidFill>
                <a:latin typeface="Montserrat Light"/>
                <a:ea typeface="Montserrat Light"/>
                <a:cs typeface="Montserrat Light"/>
                <a:sym typeface="Montserrat Light"/>
              </a:rPr>
              <a:t>R</a:t>
            </a:r>
            <a:r>
              <a:rPr b="0" i="0" lang="en-US" sz="1300" u="none" cap="none" strike="noStrike">
                <a:solidFill>
                  <a:srgbClr val="3F3F3F"/>
                </a:solidFill>
                <a:latin typeface="Montserrat Light"/>
                <a:ea typeface="Montserrat Light"/>
                <a:cs typeface="Montserrat Light"/>
                <a:sym typeface="Montserrat Light"/>
              </a:rPr>
              <a:t>eino Unido.</a:t>
            </a:r>
            <a:endParaRPr b="0" i="0" sz="1300" u="none" cap="none" strike="noStrike">
              <a:solidFill>
                <a:srgbClr val="3F3F3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Font typeface="Arial"/>
              <a:buNone/>
            </a:pPr>
            <a:r>
              <a:t/>
            </a:r>
            <a:endParaRPr b="0" i="0" sz="1300" u="none" cap="none" strike="noStrike">
              <a:solidFill>
                <a:srgbClr val="3F3F3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3F3F3F"/>
              </a:buClr>
              <a:buFont typeface="Montserrat Medium"/>
              <a:buNone/>
            </a:pPr>
            <a:r>
              <a:rPr b="0" i="1" lang="en-US" sz="1300" u="none" cap="none" strike="noStrike">
                <a:solidFill>
                  <a:srgbClr val="3F3F3F"/>
                </a:solidFill>
                <a:latin typeface="Montserrat Medium"/>
                <a:ea typeface="Montserrat Medium"/>
                <a:cs typeface="Montserrat Medium"/>
                <a:sym typeface="Montserrat Medium"/>
              </a:rPr>
              <a:t>Nuestra </a:t>
            </a:r>
            <a:r>
              <a:rPr i="1" lang="en-US" sz="1300">
                <a:solidFill>
                  <a:srgbClr val="3F3F3F"/>
                </a:solidFill>
                <a:latin typeface="Montserrat Medium"/>
                <a:ea typeface="Montserrat Medium"/>
                <a:cs typeface="Montserrat Medium"/>
                <a:sym typeface="Montserrat Medium"/>
              </a:rPr>
              <a:t>misión</a:t>
            </a:r>
            <a:r>
              <a:rPr b="0" i="1" lang="en-US" sz="1300" u="none" cap="none" strike="noStrike">
                <a:solidFill>
                  <a:srgbClr val="3F3F3F"/>
                </a:solidFill>
                <a:latin typeface="Montserrat Medium"/>
                <a:ea typeface="Montserrat Medium"/>
                <a:cs typeface="Montserrat Medium"/>
                <a:sym typeface="Montserrat Medium"/>
              </a:rPr>
              <a:t> es convertirnos en la empresa </a:t>
            </a:r>
            <a:r>
              <a:rPr i="1" lang="en-US" sz="1300">
                <a:solidFill>
                  <a:srgbClr val="3F3F3F"/>
                </a:solidFill>
                <a:latin typeface="Montserrat Medium"/>
                <a:ea typeface="Montserrat Medium"/>
                <a:cs typeface="Montserrat Medium"/>
                <a:sym typeface="Montserrat Medium"/>
              </a:rPr>
              <a:t>líder</a:t>
            </a:r>
            <a:r>
              <a:rPr b="0" i="1" lang="en-US" sz="1300" u="none" cap="none" strike="noStrike">
                <a:solidFill>
                  <a:srgbClr val="3F3F3F"/>
                </a:solidFill>
                <a:latin typeface="Montserrat Medium"/>
                <a:ea typeface="Montserrat Medium"/>
                <a:cs typeface="Montserrat Medium"/>
                <a:sym typeface="Montserrat Medium"/>
              </a:rPr>
              <a:t> de desarrollo de Software en el mundo</a:t>
            </a:r>
            <a:endParaRPr b="0" i="1" sz="1300" u="none" cap="none" strike="noStrike">
              <a:solidFill>
                <a:srgbClr val="3F3F3F"/>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Font typeface="Arial"/>
              <a:buNone/>
            </a:pPr>
            <a:r>
              <a:t/>
            </a:r>
            <a:endParaRPr b="0" i="0" sz="1300" u="none" cap="none" strike="noStrike">
              <a:solidFill>
                <a:srgbClr val="3F3F3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3F3F3F"/>
              </a:buClr>
              <a:buFont typeface="Montserrat Light"/>
              <a:buNone/>
            </a:pPr>
            <a:r>
              <a:t/>
            </a:r>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3F3F3F"/>
              </a:solidFill>
              <a:latin typeface="Dosis"/>
              <a:ea typeface="Dosis"/>
              <a:cs typeface="Dosis"/>
              <a:sym typeface="Dosis"/>
            </a:endParaRPr>
          </a:p>
        </p:txBody>
      </p:sp>
      <p:grpSp>
        <p:nvGrpSpPr>
          <p:cNvPr id="162" name="Google Shape;162;p44"/>
          <p:cNvGrpSpPr/>
          <p:nvPr/>
        </p:nvGrpSpPr>
        <p:grpSpPr>
          <a:xfrm>
            <a:off x="-50" y="5102927"/>
            <a:ext cx="9144100" cy="38326"/>
            <a:chOff x="-50" y="4"/>
            <a:chExt cx="9144100" cy="69900"/>
          </a:xfrm>
        </p:grpSpPr>
        <p:sp>
          <p:nvSpPr>
            <p:cNvPr id="163" name="Google Shape;163;p44"/>
            <p:cNvSpPr/>
            <p:nvPr/>
          </p:nvSpPr>
          <p:spPr>
            <a:xfrm>
              <a:off x="6857786" y="4"/>
              <a:ext cx="762300" cy="69900"/>
            </a:xfrm>
            <a:prstGeom prst="rect">
              <a:avLst/>
            </a:prstGeom>
            <a:solidFill>
              <a:srgbClr val="5D08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64" name="Google Shape;164;p44"/>
            <p:cNvSpPr/>
            <p:nvPr/>
          </p:nvSpPr>
          <p:spPr>
            <a:xfrm>
              <a:off x="761931" y="4"/>
              <a:ext cx="762300" cy="69900"/>
            </a:xfrm>
            <a:prstGeom prst="rect">
              <a:avLst/>
            </a:prstGeom>
            <a:solidFill>
              <a:srgbClr val="AC7C5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65" name="Google Shape;165;p44"/>
            <p:cNvSpPr/>
            <p:nvPr/>
          </p:nvSpPr>
          <p:spPr>
            <a:xfrm>
              <a:off x="1523913" y="4"/>
              <a:ext cx="762300" cy="69900"/>
            </a:xfrm>
            <a:prstGeom prst="rect">
              <a:avLst/>
            </a:prstGeom>
            <a:solidFill>
              <a:srgbClr val="9514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66" name="Google Shape;166;p44"/>
            <p:cNvSpPr/>
            <p:nvPr/>
          </p:nvSpPr>
          <p:spPr>
            <a:xfrm>
              <a:off x="-50" y="4"/>
              <a:ext cx="762300" cy="69900"/>
            </a:xfrm>
            <a:prstGeom prst="rect">
              <a:avLst/>
            </a:prstGeom>
            <a:solidFill>
              <a:srgbClr val="0AA48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67" name="Google Shape;167;p44"/>
            <p:cNvSpPr/>
            <p:nvPr/>
          </p:nvSpPr>
          <p:spPr>
            <a:xfrm>
              <a:off x="2285895" y="4"/>
              <a:ext cx="762300" cy="69900"/>
            </a:xfrm>
            <a:prstGeom prst="rect">
              <a:avLst/>
            </a:prstGeom>
            <a:solidFill>
              <a:srgbClr val="DD1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68" name="Google Shape;168;p44"/>
            <p:cNvSpPr/>
            <p:nvPr/>
          </p:nvSpPr>
          <p:spPr>
            <a:xfrm>
              <a:off x="3809859" y="4"/>
              <a:ext cx="762300" cy="69900"/>
            </a:xfrm>
            <a:prstGeom prst="rect">
              <a:avLst/>
            </a:prstGeom>
            <a:solidFill>
              <a:srgbClr val="FCAE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69" name="Google Shape;169;p44"/>
            <p:cNvSpPr/>
            <p:nvPr/>
          </p:nvSpPr>
          <p:spPr>
            <a:xfrm>
              <a:off x="7619768" y="4"/>
              <a:ext cx="762300" cy="69900"/>
            </a:xfrm>
            <a:prstGeom prst="rect">
              <a:avLst/>
            </a:prstGeom>
            <a:solidFill>
              <a:srgbClr val="AB5F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70" name="Google Shape;170;p44"/>
            <p:cNvSpPr/>
            <p:nvPr/>
          </p:nvSpPr>
          <p:spPr>
            <a:xfrm>
              <a:off x="3047877" y="4"/>
              <a:ext cx="762300" cy="69900"/>
            </a:xfrm>
            <a:prstGeom prst="rect">
              <a:avLst/>
            </a:prstGeom>
            <a:solidFill>
              <a:srgbClr val="EE873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71" name="Google Shape;171;p44"/>
            <p:cNvSpPr/>
            <p:nvPr/>
          </p:nvSpPr>
          <p:spPr>
            <a:xfrm>
              <a:off x="4571841" y="4"/>
              <a:ext cx="762300" cy="69900"/>
            </a:xfrm>
            <a:prstGeom prst="rect">
              <a:avLst/>
            </a:prstGeom>
            <a:solidFill>
              <a:srgbClr val="A6A9C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72" name="Google Shape;172;p44"/>
            <p:cNvSpPr/>
            <p:nvPr/>
          </p:nvSpPr>
          <p:spPr>
            <a:xfrm>
              <a:off x="5333822" y="4"/>
              <a:ext cx="762300" cy="69900"/>
            </a:xfrm>
            <a:prstGeom prst="rect">
              <a:avLst/>
            </a:prstGeom>
            <a:solidFill>
              <a:srgbClr val="51C8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73" name="Google Shape;173;p44"/>
            <p:cNvSpPr/>
            <p:nvPr/>
          </p:nvSpPr>
          <p:spPr>
            <a:xfrm>
              <a:off x="6095805" y="4"/>
              <a:ext cx="762300" cy="69900"/>
            </a:xfrm>
            <a:prstGeom prst="rect">
              <a:avLst/>
            </a:prstGeom>
            <a:solidFill>
              <a:srgbClr val="1573B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174" name="Google Shape;174;p44"/>
            <p:cNvSpPr/>
            <p:nvPr/>
          </p:nvSpPr>
          <p:spPr>
            <a:xfrm>
              <a:off x="8381750" y="4"/>
              <a:ext cx="762300" cy="69900"/>
            </a:xfrm>
            <a:prstGeom prst="rect">
              <a:avLst/>
            </a:prstGeom>
            <a:solidFill>
              <a:srgbClr val="E9188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grpSp>
      <p:sp>
        <p:nvSpPr>
          <p:cNvPr id="175" name="Google Shape;175;p44"/>
          <p:cNvSpPr/>
          <p:nvPr/>
        </p:nvSpPr>
        <p:spPr>
          <a:xfrm>
            <a:off x="478625" y="377300"/>
            <a:ext cx="336000" cy="38400"/>
          </a:xfrm>
          <a:prstGeom prst="rect">
            <a:avLst/>
          </a:prstGeom>
          <a:solidFill>
            <a:srgbClr val="3F3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44"/>
          <p:cNvGrpSpPr/>
          <p:nvPr/>
        </p:nvGrpSpPr>
        <p:grpSpPr>
          <a:xfrm>
            <a:off x="3519294" y="1212750"/>
            <a:ext cx="5385128" cy="2855398"/>
            <a:chOff x="81187" y="1344526"/>
            <a:chExt cx="6211220" cy="3293423"/>
          </a:xfrm>
        </p:grpSpPr>
        <p:pic>
          <p:nvPicPr>
            <p:cNvPr id="177" name="Google Shape;177;p44"/>
            <p:cNvPicPr preferRelativeResize="0"/>
            <p:nvPr/>
          </p:nvPicPr>
          <p:blipFill rotWithShape="1">
            <a:blip r:embed="rId3">
              <a:alphaModFix amt="16000"/>
            </a:blip>
            <a:srcRect b="0" l="0" r="0" t="0"/>
            <a:stretch/>
          </p:blipFill>
          <p:spPr>
            <a:xfrm>
              <a:off x="369507" y="1463949"/>
              <a:ext cx="5922900" cy="3174000"/>
            </a:xfrm>
            <a:prstGeom prst="rect">
              <a:avLst/>
            </a:prstGeom>
            <a:noFill/>
            <a:ln>
              <a:noFill/>
            </a:ln>
          </p:spPr>
        </p:pic>
        <p:cxnSp>
          <p:nvCxnSpPr>
            <p:cNvPr id="178" name="Google Shape;178;p44"/>
            <p:cNvCxnSpPr/>
            <p:nvPr/>
          </p:nvCxnSpPr>
          <p:spPr>
            <a:xfrm flipH="1" rot="10800000">
              <a:off x="1975207" y="3937492"/>
              <a:ext cx="501300" cy="68400"/>
            </a:xfrm>
            <a:prstGeom prst="straightConnector1">
              <a:avLst/>
            </a:prstGeom>
            <a:noFill/>
            <a:ln cap="flat" cmpd="sng" w="9525">
              <a:solidFill>
                <a:srgbClr val="B2D139"/>
              </a:solidFill>
              <a:prstDash val="solid"/>
              <a:round/>
              <a:headEnd len="med" w="med" type="oval"/>
              <a:tailEnd len="med" w="med" type="oval"/>
            </a:ln>
          </p:spPr>
        </p:cxnSp>
        <p:cxnSp>
          <p:nvCxnSpPr>
            <p:cNvPr id="179" name="Google Shape;179;p44"/>
            <p:cNvCxnSpPr/>
            <p:nvPr/>
          </p:nvCxnSpPr>
          <p:spPr>
            <a:xfrm flipH="1" rot="10800000">
              <a:off x="2107978" y="3326506"/>
              <a:ext cx="281400" cy="237600"/>
            </a:xfrm>
            <a:prstGeom prst="straightConnector1">
              <a:avLst/>
            </a:prstGeom>
            <a:noFill/>
            <a:ln cap="flat" cmpd="sng" w="9525">
              <a:solidFill>
                <a:srgbClr val="B2D139"/>
              </a:solidFill>
              <a:prstDash val="solid"/>
              <a:round/>
              <a:headEnd len="med" w="med" type="oval"/>
              <a:tailEnd len="med" w="med" type="oval"/>
            </a:ln>
          </p:spPr>
        </p:cxnSp>
        <p:sp>
          <p:nvSpPr>
            <p:cNvPr id="180" name="Google Shape;180;p44"/>
            <p:cNvSpPr txBox="1"/>
            <p:nvPr/>
          </p:nvSpPr>
          <p:spPr>
            <a:xfrm>
              <a:off x="2198311" y="4160382"/>
              <a:ext cx="13542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Argentina</a:t>
              </a:r>
              <a:endParaRPr/>
            </a:p>
          </p:txBody>
        </p:sp>
        <p:sp>
          <p:nvSpPr>
            <p:cNvPr id="181" name="Google Shape;181;p44"/>
            <p:cNvSpPr txBox="1"/>
            <p:nvPr/>
          </p:nvSpPr>
          <p:spPr>
            <a:xfrm>
              <a:off x="282615" y="3023448"/>
              <a:ext cx="9018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Colombia</a:t>
              </a:r>
              <a:endParaRPr/>
            </a:p>
          </p:txBody>
        </p:sp>
        <p:cxnSp>
          <p:nvCxnSpPr>
            <p:cNvPr id="182" name="Google Shape;182;p44"/>
            <p:cNvCxnSpPr/>
            <p:nvPr/>
          </p:nvCxnSpPr>
          <p:spPr>
            <a:xfrm rot="10800000">
              <a:off x="1037327" y="3217262"/>
              <a:ext cx="548100" cy="125400"/>
            </a:xfrm>
            <a:prstGeom prst="straightConnector1">
              <a:avLst/>
            </a:prstGeom>
            <a:noFill/>
            <a:ln cap="flat" cmpd="sng" w="9525">
              <a:solidFill>
                <a:srgbClr val="B2D139"/>
              </a:solidFill>
              <a:prstDash val="solid"/>
              <a:round/>
              <a:headEnd len="med" w="med" type="oval"/>
              <a:tailEnd len="med" w="med" type="oval"/>
            </a:ln>
          </p:spPr>
        </p:cxnSp>
        <p:sp>
          <p:nvSpPr>
            <p:cNvPr id="183" name="Google Shape;183;p44"/>
            <p:cNvSpPr txBox="1"/>
            <p:nvPr/>
          </p:nvSpPr>
          <p:spPr>
            <a:xfrm>
              <a:off x="2442760" y="3736124"/>
              <a:ext cx="13542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Uruguay</a:t>
              </a:r>
              <a:endParaRPr/>
            </a:p>
          </p:txBody>
        </p:sp>
        <p:sp>
          <p:nvSpPr>
            <p:cNvPr id="184" name="Google Shape;184;p44"/>
            <p:cNvSpPr txBox="1"/>
            <p:nvPr/>
          </p:nvSpPr>
          <p:spPr>
            <a:xfrm>
              <a:off x="2339914" y="3167708"/>
              <a:ext cx="646800" cy="26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Brazil</a:t>
              </a:r>
              <a:endParaRPr/>
            </a:p>
          </p:txBody>
        </p:sp>
        <p:sp>
          <p:nvSpPr>
            <p:cNvPr id="185" name="Google Shape;185;p44"/>
            <p:cNvSpPr txBox="1"/>
            <p:nvPr/>
          </p:nvSpPr>
          <p:spPr>
            <a:xfrm>
              <a:off x="81187" y="2012213"/>
              <a:ext cx="13539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United States  </a:t>
              </a:r>
              <a:endParaRPr/>
            </a:p>
          </p:txBody>
        </p:sp>
        <p:cxnSp>
          <p:nvCxnSpPr>
            <p:cNvPr id="186" name="Google Shape;186;p44"/>
            <p:cNvCxnSpPr/>
            <p:nvPr/>
          </p:nvCxnSpPr>
          <p:spPr>
            <a:xfrm rot="10800000">
              <a:off x="1055626" y="2228123"/>
              <a:ext cx="184800" cy="272700"/>
            </a:xfrm>
            <a:prstGeom prst="straightConnector1">
              <a:avLst/>
            </a:prstGeom>
            <a:noFill/>
            <a:ln cap="flat" cmpd="sng" w="9525">
              <a:solidFill>
                <a:srgbClr val="B2D139"/>
              </a:solidFill>
              <a:prstDash val="solid"/>
              <a:round/>
              <a:headEnd len="med" w="med" type="oval"/>
              <a:tailEnd len="med" w="med" type="oval"/>
            </a:ln>
          </p:spPr>
        </p:cxnSp>
        <p:sp>
          <p:nvSpPr>
            <p:cNvPr id="187" name="Google Shape;187;p44"/>
            <p:cNvSpPr txBox="1"/>
            <p:nvPr/>
          </p:nvSpPr>
          <p:spPr>
            <a:xfrm>
              <a:off x="1585580" y="2522963"/>
              <a:ext cx="13542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Mexico</a:t>
              </a:r>
              <a:endParaRPr/>
            </a:p>
          </p:txBody>
        </p:sp>
        <p:cxnSp>
          <p:nvCxnSpPr>
            <p:cNvPr id="188" name="Google Shape;188;p44"/>
            <p:cNvCxnSpPr/>
            <p:nvPr/>
          </p:nvCxnSpPr>
          <p:spPr>
            <a:xfrm flipH="1">
              <a:off x="1191460" y="2732026"/>
              <a:ext cx="439800" cy="191100"/>
            </a:xfrm>
            <a:prstGeom prst="straightConnector1">
              <a:avLst/>
            </a:prstGeom>
            <a:noFill/>
            <a:ln cap="flat" cmpd="sng" w="9525">
              <a:solidFill>
                <a:srgbClr val="B2D139"/>
              </a:solidFill>
              <a:prstDash val="solid"/>
              <a:round/>
              <a:headEnd len="med" w="med" type="oval"/>
              <a:tailEnd len="med" w="med" type="oval"/>
            </a:ln>
          </p:spPr>
        </p:cxnSp>
        <p:cxnSp>
          <p:nvCxnSpPr>
            <p:cNvPr id="189" name="Google Shape;189;p44"/>
            <p:cNvCxnSpPr/>
            <p:nvPr/>
          </p:nvCxnSpPr>
          <p:spPr>
            <a:xfrm>
              <a:off x="1807422" y="4074859"/>
              <a:ext cx="417900" cy="307200"/>
            </a:xfrm>
            <a:prstGeom prst="straightConnector1">
              <a:avLst/>
            </a:prstGeom>
            <a:noFill/>
            <a:ln cap="flat" cmpd="sng" w="9525">
              <a:solidFill>
                <a:srgbClr val="B2D139"/>
              </a:solidFill>
              <a:prstDash val="solid"/>
              <a:round/>
              <a:headEnd len="med" w="med" type="oval"/>
              <a:tailEnd len="med" w="med" type="oval"/>
            </a:ln>
          </p:spPr>
        </p:cxnSp>
        <p:sp>
          <p:nvSpPr>
            <p:cNvPr id="190" name="Google Shape;190;p44"/>
            <p:cNvSpPr txBox="1"/>
            <p:nvPr/>
          </p:nvSpPr>
          <p:spPr>
            <a:xfrm>
              <a:off x="4438001" y="3271034"/>
              <a:ext cx="6468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 India</a:t>
              </a:r>
              <a:endParaRPr/>
            </a:p>
          </p:txBody>
        </p:sp>
        <p:cxnSp>
          <p:nvCxnSpPr>
            <p:cNvPr id="191" name="Google Shape;191;p44"/>
            <p:cNvCxnSpPr/>
            <p:nvPr/>
          </p:nvCxnSpPr>
          <p:spPr>
            <a:xfrm>
              <a:off x="4570531" y="2955014"/>
              <a:ext cx="23700" cy="351900"/>
            </a:xfrm>
            <a:prstGeom prst="straightConnector1">
              <a:avLst/>
            </a:prstGeom>
            <a:noFill/>
            <a:ln cap="flat" cmpd="sng" w="9525">
              <a:solidFill>
                <a:srgbClr val="B2D139"/>
              </a:solidFill>
              <a:prstDash val="solid"/>
              <a:round/>
              <a:headEnd len="med" w="med" type="oval"/>
              <a:tailEnd len="med" w="med" type="oval"/>
            </a:ln>
          </p:spPr>
        </p:cxnSp>
        <p:sp>
          <p:nvSpPr>
            <p:cNvPr id="192" name="Google Shape;192;p44"/>
            <p:cNvSpPr txBox="1"/>
            <p:nvPr/>
          </p:nvSpPr>
          <p:spPr>
            <a:xfrm>
              <a:off x="721388" y="4104018"/>
              <a:ext cx="646800" cy="30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Chile</a:t>
              </a:r>
              <a:endParaRPr/>
            </a:p>
          </p:txBody>
        </p:sp>
        <p:cxnSp>
          <p:nvCxnSpPr>
            <p:cNvPr id="193" name="Google Shape;193;p44"/>
            <p:cNvCxnSpPr/>
            <p:nvPr/>
          </p:nvCxnSpPr>
          <p:spPr>
            <a:xfrm flipH="1" rot="10800000">
              <a:off x="1184345" y="4077419"/>
              <a:ext cx="547500" cy="215700"/>
            </a:xfrm>
            <a:prstGeom prst="straightConnector1">
              <a:avLst/>
            </a:prstGeom>
            <a:noFill/>
            <a:ln cap="flat" cmpd="sng" w="9525">
              <a:solidFill>
                <a:srgbClr val="B2D139"/>
              </a:solidFill>
              <a:prstDash val="solid"/>
              <a:round/>
              <a:headEnd len="med" w="med" type="oval"/>
              <a:tailEnd len="med" w="med" type="oval"/>
            </a:ln>
          </p:spPr>
        </p:cxnSp>
        <p:sp>
          <p:nvSpPr>
            <p:cNvPr id="194" name="Google Shape;194;p44"/>
            <p:cNvSpPr txBox="1"/>
            <p:nvPr/>
          </p:nvSpPr>
          <p:spPr>
            <a:xfrm>
              <a:off x="409379" y="3661991"/>
              <a:ext cx="548100" cy="2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Peru</a:t>
              </a:r>
              <a:endParaRPr/>
            </a:p>
          </p:txBody>
        </p:sp>
        <p:cxnSp>
          <p:nvCxnSpPr>
            <p:cNvPr id="195" name="Google Shape;195;p44"/>
            <p:cNvCxnSpPr/>
            <p:nvPr/>
          </p:nvCxnSpPr>
          <p:spPr>
            <a:xfrm flipH="1">
              <a:off x="867996" y="3619723"/>
              <a:ext cx="809700" cy="233700"/>
            </a:xfrm>
            <a:prstGeom prst="straightConnector1">
              <a:avLst/>
            </a:prstGeom>
            <a:noFill/>
            <a:ln cap="flat" cmpd="sng" w="9525">
              <a:solidFill>
                <a:srgbClr val="B2D139"/>
              </a:solidFill>
              <a:prstDash val="solid"/>
              <a:round/>
              <a:headEnd len="med" w="med" type="oval"/>
              <a:tailEnd len="med" w="med" type="oval"/>
            </a:ln>
          </p:spPr>
        </p:cxnSp>
        <p:sp>
          <p:nvSpPr>
            <p:cNvPr id="196" name="Google Shape;196;p44"/>
            <p:cNvSpPr txBox="1"/>
            <p:nvPr/>
          </p:nvSpPr>
          <p:spPr>
            <a:xfrm>
              <a:off x="3117969" y="1344526"/>
              <a:ext cx="4398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UK</a:t>
              </a:r>
              <a:endParaRPr/>
            </a:p>
          </p:txBody>
        </p:sp>
        <p:sp>
          <p:nvSpPr>
            <p:cNvPr id="197" name="Google Shape;197;p44"/>
            <p:cNvSpPr txBox="1"/>
            <p:nvPr/>
          </p:nvSpPr>
          <p:spPr>
            <a:xfrm>
              <a:off x="2244777" y="2185372"/>
              <a:ext cx="802500" cy="33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B2D139"/>
                </a:buClr>
                <a:buFont typeface="Roboto Condensed"/>
                <a:buNone/>
              </a:pPr>
              <a:r>
                <a:rPr b="1" i="0" lang="en-US" sz="900" u="none" cap="none" strike="noStrike">
                  <a:solidFill>
                    <a:srgbClr val="B2D139"/>
                  </a:solidFill>
                  <a:latin typeface="Roboto Condensed"/>
                  <a:ea typeface="Roboto Condensed"/>
                  <a:cs typeface="Roboto Condensed"/>
                  <a:sym typeface="Roboto Condensed"/>
                </a:rPr>
                <a:t>Spain</a:t>
              </a:r>
              <a:endParaRPr/>
            </a:p>
          </p:txBody>
        </p:sp>
        <p:cxnSp>
          <p:nvCxnSpPr>
            <p:cNvPr id="198" name="Google Shape;198;p44"/>
            <p:cNvCxnSpPr>
              <a:stCxn id="196" idx="2"/>
            </p:cNvCxnSpPr>
            <p:nvPr/>
          </p:nvCxnSpPr>
          <p:spPr>
            <a:xfrm flipH="1">
              <a:off x="3005469" y="1678426"/>
              <a:ext cx="332400" cy="448200"/>
            </a:xfrm>
            <a:prstGeom prst="straightConnector1">
              <a:avLst/>
            </a:prstGeom>
            <a:noFill/>
            <a:ln cap="flat" cmpd="sng" w="9525">
              <a:solidFill>
                <a:srgbClr val="B2D139"/>
              </a:solidFill>
              <a:prstDash val="solid"/>
              <a:round/>
              <a:headEnd len="med" w="med" type="oval"/>
              <a:tailEnd len="med" w="med" type="oval"/>
            </a:ln>
          </p:spPr>
        </p:cxnSp>
        <p:cxnSp>
          <p:nvCxnSpPr>
            <p:cNvPr id="199" name="Google Shape;199;p44"/>
            <p:cNvCxnSpPr/>
            <p:nvPr/>
          </p:nvCxnSpPr>
          <p:spPr>
            <a:xfrm>
              <a:off x="2716100" y="2393898"/>
              <a:ext cx="278100" cy="21600"/>
            </a:xfrm>
            <a:prstGeom prst="straightConnector1">
              <a:avLst/>
            </a:prstGeom>
            <a:noFill/>
            <a:ln cap="flat" cmpd="sng" w="9525">
              <a:solidFill>
                <a:srgbClr val="B2D139"/>
              </a:solidFill>
              <a:prstDash val="solid"/>
              <a:round/>
              <a:headEnd len="med" w="med" type="oval"/>
              <a:tailEnd len="med" w="med" type="oval"/>
            </a:ln>
          </p:spPr>
        </p:cxnSp>
      </p:grpSp>
      <p:sp>
        <p:nvSpPr>
          <p:cNvPr id="200" name="Google Shape;200;p44"/>
          <p:cNvSpPr txBox="1"/>
          <p:nvPr/>
        </p:nvSpPr>
        <p:spPr>
          <a:xfrm>
            <a:off x="6799950" y="2516700"/>
            <a:ext cx="536700" cy="24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solidFill>
                  <a:srgbClr val="B2D139"/>
                </a:solidFill>
                <a:latin typeface="Roboto Condensed"/>
                <a:ea typeface="Roboto Condensed"/>
                <a:cs typeface="Roboto Condensed"/>
                <a:sym typeface="Roboto Condensed"/>
              </a:rPr>
              <a:t>Belarus</a:t>
            </a:r>
            <a:endParaRPr b="1" sz="900">
              <a:solidFill>
                <a:srgbClr val="B2D139"/>
              </a:solidFill>
              <a:latin typeface="Roboto Condensed"/>
              <a:ea typeface="Roboto Condensed"/>
              <a:cs typeface="Roboto Condensed"/>
              <a:sym typeface="Roboto Condensed"/>
            </a:endParaRPr>
          </a:p>
        </p:txBody>
      </p:sp>
      <p:cxnSp>
        <p:nvCxnSpPr>
          <p:cNvPr id="201" name="Google Shape;201;p44"/>
          <p:cNvCxnSpPr/>
          <p:nvPr/>
        </p:nvCxnSpPr>
        <p:spPr>
          <a:xfrm rot="10800000">
            <a:off x="6520500" y="1863700"/>
            <a:ext cx="508200" cy="698400"/>
          </a:xfrm>
          <a:prstGeom prst="straightConnector1">
            <a:avLst/>
          </a:prstGeom>
          <a:noFill/>
          <a:ln cap="flat" cmpd="sng" w="9525">
            <a:solidFill>
              <a:srgbClr val="B2D139"/>
            </a:solidFill>
            <a:prstDash val="solid"/>
            <a:round/>
            <a:headEnd len="med" w="med" type="oval"/>
            <a:tailEnd len="med" w="med" type="oval"/>
          </a:ln>
        </p:spPr>
      </p:cxnSp>
      <p:sp>
        <p:nvSpPr>
          <p:cNvPr id="202" name="Google Shape;202;p44"/>
          <p:cNvSpPr txBox="1"/>
          <p:nvPr/>
        </p:nvSpPr>
        <p:spPr>
          <a:xfrm>
            <a:off x="6520494" y="2765665"/>
            <a:ext cx="7386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solidFill>
                  <a:srgbClr val="B2D139"/>
                </a:solidFill>
                <a:latin typeface="Roboto Condensed"/>
                <a:ea typeface="Roboto Condensed"/>
                <a:cs typeface="Roboto Condensed"/>
                <a:sym typeface="Roboto Condensed"/>
              </a:rPr>
              <a:t>Romania</a:t>
            </a:r>
            <a:endParaRPr b="1" sz="900">
              <a:solidFill>
                <a:srgbClr val="B2D139"/>
              </a:solidFill>
              <a:latin typeface="Roboto Condensed"/>
              <a:ea typeface="Roboto Condensed"/>
              <a:cs typeface="Roboto Condensed"/>
              <a:sym typeface="Roboto Condensed"/>
            </a:endParaRPr>
          </a:p>
        </p:txBody>
      </p:sp>
      <p:cxnSp>
        <p:nvCxnSpPr>
          <p:cNvPr id="203" name="Google Shape;203;p44"/>
          <p:cNvCxnSpPr/>
          <p:nvPr/>
        </p:nvCxnSpPr>
        <p:spPr>
          <a:xfrm>
            <a:off x="6326253" y="2044509"/>
            <a:ext cx="473700" cy="719700"/>
          </a:xfrm>
          <a:prstGeom prst="straightConnector1">
            <a:avLst/>
          </a:prstGeom>
          <a:noFill/>
          <a:ln cap="flat" cmpd="sng" w="9525">
            <a:solidFill>
              <a:srgbClr val="B2D139"/>
            </a:solidFill>
            <a:prstDash val="solid"/>
            <a:round/>
            <a:headEnd len="med" w="med" type="oval"/>
            <a:tailEnd len="med" w="med" type="oval"/>
          </a:ln>
        </p:spPr>
      </p:cxnSp>
      <p:grpSp>
        <p:nvGrpSpPr>
          <p:cNvPr id="204" name="Google Shape;204;p44"/>
          <p:cNvGrpSpPr/>
          <p:nvPr/>
        </p:nvGrpSpPr>
        <p:grpSpPr>
          <a:xfrm>
            <a:off x="6117699" y="1326327"/>
            <a:ext cx="848449" cy="718270"/>
            <a:chOff x="1064383" y="1848179"/>
            <a:chExt cx="1061225" cy="946213"/>
          </a:xfrm>
        </p:grpSpPr>
        <p:sp>
          <p:nvSpPr>
            <p:cNvPr id="205" name="Google Shape;205;p44"/>
            <p:cNvSpPr txBox="1"/>
            <p:nvPr/>
          </p:nvSpPr>
          <p:spPr>
            <a:xfrm>
              <a:off x="1446108" y="1848179"/>
              <a:ext cx="679500" cy="33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solidFill>
                    <a:srgbClr val="B2D139"/>
                  </a:solidFill>
                  <a:latin typeface="Roboto Condensed"/>
                  <a:ea typeface="Roboto Condensed"/>
                  <a:cs typeface="Roboto Condensed"/>
                  <a:sym typeface="Roboto Condensed"/>
                </a:rPr>
                <a:t>France</a:t>
              </a:r>
              <a:endParaRPr b="1" sz="900">
                <a:solidFill>
                  <a:srgbClr val="B2D139"/>
                </a:solidFill>
                <a:latin typeface="Roboto Condensed"/>
                <a:ea typeface="Roboto Condensed"/>
                <a:cs typeface="Roboto Condensed"/>
                <a:sym typeface="Roboto Condensed"/>
              </a:endParaRPr>
            </a:p>
          </p:txBody>
        </p:sp>
        <p:cxnSp>
          <p:nvCxnSpPr>
            <p:cNvPr id="206" name="Google Shape;206;p44"/>
            <p:cNvCxnSpPr/>
            <p:nvPr/>
          </p:nvCxnSpPr>
          <p:spPr>
            <a:xfrm flipH="1">
              <a:off x="1064383" y="2182092"/>
              <a:ext cx="628800" cy="612300"/>
            </a:xfrm>
            <a:prstGeom prst="straightConnector1">
              <a:avLst/>
            </a:prstGeom>
            <a:noFill/>
            <a:ln cap="flat" cmpd="sng" w="9525">
              <a:solidFill>
                <a:srgbClr val="B2D139"/>
              </a:solidFill>
              <a:prstDash val="solid"/>
              <a:round/>
              <a:headEnd len="med" w="med" type="oval"/>
              <a:tailEnd len="med" w="med" type="oval"/>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1" name="Shape 211"/>
        <p:cNvGrpSpPr/>
        <p:nvPr/>
      </p:nvGrpSpPr>
      <p:grpSpPr>
        <a:xfrm>
          <a:off x="0" y="0"/>
          <a:ext cx="0" cy="0"/>
          <a:chOff x="0" y="0"/>
          <a:chExt cx="0" cy="0"/>
        </a:xfrm>
      </p:grpSpPr>
      <p:grpSp>
        <p:nvGrpSpPr>
          <p:cNvPr id="212" name="Google Shape;212;p45"/>
          <p:cNvGrpSpPr/>
          <p:nvPr/>
        </p:nvGrpSpPr>
        <p:grpSpPr>
          <a:xfrm>
            <a:off x="-50" y="2"/>
            <a:ext cx="9144100" cy="38326"/>
            <a:chOff x="-50" y="4"/>
            <a:chExt cx="9144100" cy="69900"/>
          </a:xfrm>
        </p:grpSpPr>
        <p:sp>
          <p:nvSpPr>
            <p:cNvPr id="213" name="Google Shape;213;p45"/>
            <p:cNvSpPr/>
            <p:nvPr/>
          </p:nvSpPr>
          <p:spPr>
            <a:xfrm>
              <a:off x="6857786" y="4"/>
              <a:ext cx="762300" cy="69900"/>
            </a:xfrm>
            <a:prstGeom prst="rect">
              <a:avLst/>
            </a:prstGeom>
            <a:solidFill>
              <a:srgbClr val="5D08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14" name="Google Shape;214;p45"/>
            <p:cNvSpPr/>
            <p:nvPr/>
          </p:nvSpPr>
          <p:spPr>
            <a:xfrm>
              <a:off x="761931" y="4"/>
              <a:ext cx="762300" cy="69900"/>
            </a:xfrm>
            <a:prstGeom prst="rect">
              <a:avLst/>
            </a:prstGeom>
            <a:solidFill>
              <a:srgbClr val="AC7C5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15" name="Google Shape;215;p45"/>
            <p:cNvSpPr/>
            <p:nvPr/>
          </p:nvSpPr>
          <p:spPr>
            <a:xfrm>
              <a:off x="1523913" y="4"/>
              <a:ext cx="762300" cy="69900"/>
            </a:xfrm>
            <a:prstGeom prst="rect">
              <a:avLst/>
            </a:prstGeom>
            <a:solidFill>
              <a:srgbClr val="9514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16" name="Google Shape;216;p45"/>
            <p:cNvSpPr/>
            <p:nvPr/>
          </p:nvSpPr>
          <p:spPr>
            <a:xfrm>
              <a:off x="-50" y="4"/>
              <a:ext cx="762300" cy="69900"/>
            </a:xfrm>
            <a:prstGeom prst="rect">
              <a:avLst/>
            </a:prstGeom>
            <a:solidFill>
              <a:srgbClr val="0AA48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17" name="Google Shape;217;p45"/>
            <p:cNvSpPr/>
            <p:nvPr/>
          </p:nvSpPr>
          <p:spPr>
            <a:xfrm>
              <a:off x="2285895" y="4"/>
              <a:ext cx="762300" cy="69900"/>
            </a:xfrm>
            <a:prstGeom prst="rect">
              <a:avLst/>
            </a:prstGeom>
            <a:solidFill>
              <a:srgbClr val="DD1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18" name="Google Shape;218;p45"/>
            <p:cNvSpPr/>
            <p:nvPr/>
          </p:nvSpPr>
          <p:spPr>
            <a:xfrm>
              <a:off x="3809859" y="4"/>
              <a:ext cx="762300" cy="69900"/>
            </a:xfrm>
            <a:prstGeom prst="rect">
              <a:avLst/>
            </a:prstGeom>
            <a:solidFill>
              <a:srgbClr val="FCAE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19" name="Google Shape;219;p45"/>
            <p:cNvSpPr/>
            <p:nvPr/>
          </p:nvSpPr>
          <p:spPr>
            <a:xfrm>
              <a:off x="7619768" y="4"/>
              <a:ext cx="762300" cy="69900"/>
            </a:xfrm>
            <a:prstGeom prst="rect">
              <a:avLst/>
            </a:prstGeom>
            <a:solidFill>
              <a:srgbClr val="AB5F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20" name="Google Shape;220;p45"/>
            <p:cNvSpPr/>
            <p:nvPr/>
          </p:nvSpPr>
          <p:spPr>
            <a:xfrm>
              <a:off x="3047877" y="4"/>
              <a:ext cx="762300" cy="69900"/>
            </a:xfrm>
            <a:prstGeom prst="rect">
              <a:avLst/>
            </a:prstGeom>
            <a:solidFill>
              <a:srgbClr val="EE873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21" name="Google Shape;221;p45"/>
            <p:cNvSpPr/>
            <p:nvPr/>
          </p:nvSpPr>
          <p:spPr>
            <a:xfrm>
              <a:off x="4571841" y="4"/>
              <a:ext cx="762300" cy="69900"/>
            </a:xfrm>
            <a:prstGeom prst="rect">
              <a:avLst/>
            </a:prstGeom>
            <a:solidFill>
              <a:srgbClr val="A6A9C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22" name="Google Shape;222;p45"/>
            <p:cNvSpPr/>
            <p:nvPr/>
          </p:nvSpPr>
          <p:spPr>
            <a:xfrm>
              <a:off x="5333822" y="4"/>
              <a:ext cx="762300" cy="69900"/>
            </a:xfrm>
            <a:prstGeom prst="rect">
              <a:avLst/>
            </a:prstGeom>
            <a:solidFill>
              <a:srgbClr val="51C8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23" name="Google Shape;223;p45"/>
            <p:cNvSpPr/>
            <p:nvPr/>
          </p:nvSpPr>
          <p:spPr>
            <a:xfrm>
              <a:off x="6095805" y="4"/>
              <a:ext cx="762300" cy="69900"/>
            </a:xfrm>
            <a:prstGeom prst="rect">
              <a:avLst/>
            </a:prstGeom>
            <a:solidFill>
              <a:srgbClr val="1573B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24" name="Google Shape;224;p45"/>
            <p:cNvSpPr/>
            <p:nvPr/>
          </p:nvSpPr>
          <p:spPr>
            <a:xfrm>
              <a:off x="8381750" y="4"/>
              <a:ext cx="762300" cy="69900"/>
            </a:xfrm>
            <a:prstGeom prst="rect">
              <a:avLst/>
            </a:prstGeom>
            <a:solidFill>
              <a:srgbClr val="E9188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grpSp>
      <p:sp>
        <p:nvSpPr>
          <p:cNvPr id="225" name="Google Shape;225;p45"/>
          <p:cNvSpPr txBox="1"/>
          <p:nvPr/>
        </p:nvSpPr>
        <p:spPr>
          <a:xfrm>
            <a:off x="368950" y="940575"/>
            <a:ext cx="3668700" cy="283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3F3F3F"/>
              </a:buClr>
              <a:buFont typeface="Montserrat Light"/>
              <a:buNone/>
            </a:pPr>
            <a:r>
              <a:rPr b="0" i="0" lang="en-US" sz="1200" u="none" cap="none" strike="noStrike">
                <a:solidFill>
                  <a:srgbClr val="3F3F3F"/>
                </a:solidFill>
                <a:latin typeface="Montserrat Light"/>
                <a:ea typeface="Montserrat Light"/>
                <a:cs typeface="Montserrat Light"/>
                <a:sym typeface="Montserrat Light"/>
              </a:rPr>
              <a:t>Globant fue fundada en 2003, por 4 amigos que </a:t>
            </a:r>
            <a:r>
              <a:rPr lang="en-US" sz="1200">
                <a:solidFill>
                  <a:srgbClr val="3F3F3F"/>
                </a:solidFill>
                <a:latin typeface="Montserrat Light"/>
                <a:ea typeface="Montserrat Light"/>
                <a:cs typeface="Montserrat Light"/>
                <a:sym typeface="Montserrat Light"/>
              </a:rPr>
              <a:t>querían crear </a:t>
            </a:r>
            <a:r>
              <a:rPr b="0" i="0" lang="en-US" sz="1200" u="none" cap="none" strike="noStrike">
                <a:solidFill>
                  <a:srgbClr val="3F3F3F"/>
                </a:solidFill>
                <a:latin typeface="Montserrat Light"/>
                <a:ea typeface="Montserrat Light"/>
                <a:cs typeface="Montserrat Light"/>
                <a:sym typeface="Montserrat Light"/>
              </a:rPr>
              <a:t>una multinacional en Argentina. </a:t>
            </a:r>
            <a:endParaRPr sz="1200">
              <a:solidFill>
                <a:srgbClr val="3F3F3F"/>
              </a:solidFill>
              <a:latin typeface="Montserrat Light"/>
              <a:ea typeface="Montserrat Light"/>
              <a:cs typeface="Montserrat Light"/>
              <a:sym typeface="Montserrat Light"/>
            </a:endParaRPr>
          </a:p>
          <a:p>
            <a:pPr indent="0" lvl="0" marL="0" rtl="0" algn="just">
              <a:spcBef>
                <a:spcPts val="0"/>
              </a:spcBef>
              <a:spcAft>
                <a:spcPts val="0"/>
              </a:spcAft>
              <a:buClr>
                <a:srgbClr val="3F3F3F"/>
              </a:buClr>
              <a:buFont typeface="Montserrat Light"/>
              <a:buNone/>
            </a:pPr>
            <a:r>
              <a:rPr lang="en-US" sz="1200">
                <a:solidFill>
                  <a:srgbClr val="3F3F3F"/>
                </a:solidFill>
                <a:latin typeface="Montserrat Light"/>
                <a:ea typeface="Montserrat Light"/>
                <a:cs typeface="Montserrat Light"/>
                <a:sym typeface="Montserrat Light"/>
              </a:rPr>
              <a:t>Inspirados en grandes compañías localizadas en India, decidieron crear una compañía que genere y añada valor en América Latina, construyendo las bases de la innovación y el desarrollo del Software.  </a:t>
            </a:r>
            <a:endParaRPr sz="1200">
              <a:solidFill>
                <a:srgbClr val="3F3F3F"/>
              </a:solidFill>
              <a:latin typeface="Montserrat Light"/>
              <a:ea typeface="Montserrat Light"/>
              <a:cs typeface="Montserrat Light"/>
              <a:sym typeface="Montserrat Light"/>
            </a:endParaRPr>
          </a:p>
          <a:p>
            <a:pPr indent="0" lvl="0" marL="0" rtl="0" algn="just">
              <a:spcBef>
                <a:spcPts val="0"/>
              </a:spcBef>
              <a:spcAft>
                <a:spcPts val="0"/>
              </a:spcAft>
              <a:buClr>
                <a:srgbClr val="3F3F3F"/>
              </a:buClr>
              <a:buFont typeface="Montserrat Light"/>
              <a:buNone/>
            </a:pPr>
            <a:r>
              <a:rPr lang="en-US" sz="1200">
                <a:solidFill>
                  <a:srgbClr val="3F3F3F"/>
                </a:solidFill>
                <a:latin typeface="Montserrat Light"/>
                <a:ea typeface="Montserrat Light"/>
                <a:cs typeface="Montserrat Light"/>
                <a:sym typeface="Montserrat Light"/>
              </a:rPr>
              <a:t>A lo largo de los años Globant ha ido creciendo a paso constante, generando valor para sus clientes, a través de la tecnología y de la diferenciación de sus servicios.</a:t>
            </a:r>
            <a:endParaRPr b="0" i="0" sz="1200" u="none" cap="none" strike="noStrike">
              <a:solidFill>
                <a:srgbClr val="3F3F3F"/>
              </a:solidFill>
              <a:latin typeface="Montserrat Light"/>
              <a:ea typeface="Montserrat Light"/>
              <a:cs typeface="Montserrat Light"/>
              <a:sym typeface="Montserrat Light"/>
            </a:endParaRPr>
          </a:p>
        </p:txBody>
      </p:sp>
      <p:cxnSp>
        <p:nvCxnSpPr>
          <p:cNvPr id="226" name="Google Shape;226;p45"/>
          <p:cNvCxnSpPr/>
          <p:nvPr/>
        </p:nvCxnSpPr>
        <p:spPr>
          <a:xfrm flipH="1" rot="10800000">
            <a:off x="7530009" y="2764784"/>
            <a:ext cx="286500" cy="5700"/>
          </a:xfrm>
          <a:prstGeom prst="straightConnector1">
            <a:avLst/>
          </a:prstGeom>
          <a:noFill/>
          <a:ln cap="flat" cmpd="sng" w="19050">
            <a:solidFill>
              <a:srgbClr val="B7B7B7"/>
            </a:solidFill>
            <a:prstDash val="dot"/>
            <a:round/>
            <a:headEnd len="sm" w="sm" type="none"/>
            <a:tailEnd len="sm" w="sm" type="none"/>
          </a:ln>
        </p:spPr>
      </p:cxnSp>
      <p:sp>
        <p:nvSpPr>
          <p:cNvPr id="227" name="Google Shape;227;p45"/>
          <p:cNvSpPr txBox="1"/>
          <p:nvPr/>
        </p:nvSpPr>
        <p:spPr>
          <a:xfrm>
            <a:off x="368949" y="395875"/>
            <a:ext cx="28740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Font typeface="Montserrat Medium"/>
              <a:buNone/>
            </a:pPr>
            <a:r>
              <a:rPr b="0" i="0" lang="en-US" sz="2000" u="none" cap="none" strike="noStrike">
                <a:solidFill>
                  <a:srgbClr val="3F3F3F"/>
                </a:solidFill>
                <a:latin typeface="Montserrat Medium"/>
                <a:ea typeface="Montserrat Medium"/>
                <a:cs typeface="Montserrat Medium"/>
                <a:sym typeface="Montserrat Medium"/>
              </a:rPr>
              <a:t>NUESTRA HISTORIA</a:t>
            </a:r>
            <a:endParaRPr b="0" i="0" sz="2000" u="none" cap="none" strike="noStrike">
              <a:solidFill>
                <a:srgbClr val="3F3F3F"/>
              </a:solidFill>
              <a:latin typeface="Montserrat Medium"/>
              <a:ea typeface="Montserrat Medium"/>
              <a:cs typeface="Montserrat Medium"/>
              <a:sym typeface="Montserrat Medium"/>
            </a:endParaRPr>
          </a:p>
        </p:txBody>
      </p:sp>
      <p:grpSp>
        <p:nvGrpSpPr>
          <p:cNvPr id="228" name="Google Shape;228;p45"/>
          <p:cNvGrpSpPr/>
          <p:nvPr/>
        </p:nvGrpSpPr>
        <p:grpSpPr>
          <a:xfrm>
            <a:off x="463025" y="3626762"/>
            <a:ext cx="8126400" cy="781590"/>
            <a:chOff x="476525" y="3687862"/>
            <a:chExt cx="8126400" cy="781590"/>
          </a:xfrm>
        </p:grpSpPr>
        <p:sp>
          <p:nvSpPr>
            <p:cNvPr id="229" name="Google Shape;229;p45"/>
            <p:cNvSpPr txBox="1"/>
            <p:nvPr/>
          </p:nvSpPr>
          <p:spPr>
            <a:xfrm>
              <a:off x="1838175" y="4226150"/>
              <a:ext cx="798300" cy="24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C6DD62"/>
                </a:buClr>
                <a:buFont typeface="Roboto Condensed"/>
                <a:buNone/>
              </a:pPr>
              <a:r>
                <a:rPr b="1" i="0" lang="en-US" sz="1100" u="none" cap="none" strike="noStrike">
                  <a:solidFill>
                    <a:srgbClr val="C6DD62"/>
                  </a:solidFill>
                  <a:latin typeface="Roboto Condensed"/>
                  <a:ea typeface="Roboto Condensed"/>
                  <a:cs typeface="Roboto Condensed"/>
                  <a:sym typeface="Roboto Condensed"/>
                </a:rPr>
                <a:t>Cliente</a:t>
              </a:r>
              <a:endParaRPr b="1" i="0" sz="1100" u="none" cap="none" strike="noStrike">
                <a:solidFill>
                  <a:srgbClr val="C6DD62"/>
                </a:solidFill>
                <a:latin typeface="Roboto Condensed"/>
                <a:ea typeface="Roboto Condensed"/>
                <a:cs typeface="Roboto Condensed"/>
                <a:sym typeface="Roboto Condensed"/>
              </a:endParaRPr>
            </a:p>
            <a:p>
              <a:pPr indent="0" lvl="0" marL="0" marR="0" rtl="0" algn="ctr">
                <a:lnSpc>
                  <a:spcPct val="100000"/>
                </a:lnSpc>
                <a:spcBef>
                  <a:spcPts val="0"/>
                </a:spcBef>
                <a:spcAft>
                  <a:spcPts val="0"/>
                </a:spcAft>
                <a:buClr>
                  <a:srgbClr val="C6DD62"/>
                </a:buClr>
                <a:buFont typeface="Roboto Condensed"/>
                <a:buNone/>
              </a:pPr>
              <a:r>
                <a:rPr b="1" i="0" lang="en-US" sz="1100" u="none" cap="none" strike="noStrike">
                  <a:solidFill>
                    <a:srgbClr val="C6DD62"/>
                  </a:solidFill>
                  <a:latin typeface="Roboto Condensed"/>
                  <a:ea typeface="Roboto Condensed"/>
                  <a:cs typeface="Roboto Condensed"/>
                  <a:sym typeface="Roboto Condensed"/>
                </a:rPr>
                <a:t>Google </a:t>
              </a:r>
              <a:endParaRPr b="1" i="0" sz="1100" u="none" cap="none" strike="noStrike">
                <a:solidFill>
                  <a:srgbClr val="C6DD62"/>
                </a:solidFill>
                <a:latin typeface="Roboto Condensed"/>
                <a:ea typeface="Roboto Condensed"/>
                <a:cs typeface="Roboto Condensed"/>
                <a:sym typeface="Roboto Condensed"/>
              </a:endParaRPr>
            </a:p>
          </p:txBody>
        </p:sp>
        <p:sp>
          <p:nvSpPr>
            <p:cNvPr id="230" name="Google Shape;230;p45"/>
            <p:cNvSpPr txBox="1"/>
            <p:nvPr/>
          </p:nvSpPr>
          <p:spPr>
            <a:xfrm>
              <a:off x="915467" y="3693234"/>
              <a:ext cx="502200" cy="2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i="0" lang="en-US" sz="1200" u="none" cap="none" strike="noStrike">
                  <a:solidFill>
                    <a:srgbClr val="C6DD62"/>
                  </a:solidFill>
                  <a:latin typeface="Roboto Condensed"/>
                  <a:ea typeface="Roboto Condensed"/>
                  <a:cs typeface="Roboto Condensed"/>
                  <a:sym typeface="Roboto Condensed"/>
                </a:rPr>
                <a:t>2003</a:t>
              </a:r>
              <a:endParaRPr/>
            </a:p>
          </p:txBody>
        </p:sp>
        <p:sp>
          <p:nvSpPr>
            <p:cNvPr id="231" name="Google Shape;231;p45"/>
            <p:cNvSpPr txBox="1"/>
            <p:nvPr/>
          </p:nvSpPr>
          <p:spPr>
            <a:xfrm>
              <a:off x="822425" y="4239566"/>
              <a:ext cx="864000" cy="2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lang="en-US" sz="1100">
                  <a:solidFill>
                    <a:srgbClr val="C6DD62"/>
                  </a:solidFill>
                  <a:latin typeface="Roboto Condensed"/>
                  <a:ea typeface="Roboto Condensed"/>
                  <a:cs typeface="Roboto Condensed"/>
                  <a:sym typeface="Roboto Condensed"/>
                </a:rPr>
                <a:t>Fundación</a:t>
              </a:r>
              <a:endParaRPr b="1" i="0" sz="1100" u="none" cap="none" strike="noStrike">
                <a:solidFill>
                  <a:srgbClr val="C6DD62"/>
                </a:solidFill>
                <a:latin typeface="Roboto Condensed"/>
                <a:ea typeface="Roboto Condensed"/>
                <a:cs typeface="Roboto Condensed"/>
                <a:sym typeface="Roboto Condensed"/>
              </a:endParaRPr>
            </a:p>
          </p:txBody>
        </p:sp>
        <p:sp>
          <p:nvSpPr>
            <p:cNvPr id="232" name="Google Shape;232;p45"/>
            <p:cNvSpPr txBox="1"/>
            <p:nvPr/>
          </p:nvSpPr>
          <p:spPr>
            <a:xfrm>
              <a:off x="1972690" y="3687862"/>
              <a:ext cx="502200" cy="2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i="0" lang="en-US" sz="1200" u="none" cap="none" strike="noStrike">
                  <a:solidFill>
                    <a:srgbClr val="C6DD62"/>
                  </a:solidFill>
                  <a:latin typeface="Roboto Condensed"/>
                  <a:ea typeface="Roboto Condensed"/>
                  <a:cs typeface="Roboto Condensed"/>
                  <a:sym typeface="Roboto Condensed"/>
                </a:rPr>
                <a:t>2006</a:t>
              </a:r>
              <a:endParaRPr/>
            </a:p>
          </p:txBody>
        </p:sp>
        <p:sp>
          <p:nvSpPr>
            <p:cNvPr id="233" name="Google Shape;233;p45"/>
            <p:cNvSpPr txBox="1"/>
            <p:nvPr/>
          </p:nvSpPr>
          <p:spPr>
            <a:xfrm>
              <a:off x="2853924" y="4226150"/>
              <a:ext cx="1133700" cy="24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C6DD62"/>
                </a:buClr>
                <a:buFont typeface="Roboto Condensed"/>
                <a:buNone/>
              </a:pPr>
              <a:r>
                <a:rPr b="1" i="0" lang="en-US" sz="1100" u="none" cap="none" strike="noStrike">
                  <a:solidFill>
                    <a:srgbClr val="C6DD62"/>
                  </a:solidFill>
                  <a:latin typeface="Roboto Condensed"/>
                  <a:ea typeface="Roboto Condensed"/>
                  <a:cs typeface="Roboto Condensed"/>
                  <a:sym typeface="Roboto Condensed"/>
                </a:rPr>
                <a:t>Se convierte en una empresa internacional</a:t>
              </a:r>
              <a:endParaRPr b="1" i="0" sz="1100" u="none" cap="none" strike="noStrike">
                <a:solidFill>
                  <a:srgbClr val="C6DD62"/>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Font typeface="Arial"/>
                <a:buNone/>
              </a:pPr>
              <a:r>
                <a:t/>
              </a:r>
              <a:endParaRPr b="1" i="0" sz="1100" u="none" cap="none" strike="noStrike">
                <a:solidFill>
                  <a:srgbClr val="C6DD62"/>
                </a:solidFill>
                <a:latin typeface="Roboto Condensed"/>
                <a:ea typeface="Roboto Condensed"/>
                <a:cs typeface="Roboto Condensed"/>
                <a:sym typeface="Roboto Condensed"/>
              </a:endParaRPr>
            </a:p>
          </p:txBody>
        </p:sp>
        <p:sp>
          <p:nvSpPr>
            <p:cNvPr id="234" name="Google Shape;234;p45"/>
            <p:cNvSpPr txBox="1"/>
            <p:nvPr/>
          </p:nvSpPr>
          <p:spPr>
            <a:xfrm>
              <a:off x="3987622" y="4226139"/>
              <a:ext cx="976500" cy="24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C6DD62"/>
                </a:buClr>
                <a:buFont typeface="Roboto Condensed"/>
                <a:buNone/>
              </a:pPr>
              <a:r>
                <a:rPr b="1" i="0" lang="en-US" sz="1100" u="none" cap="none" strike="noStrike">
                  <a:solidFill>
                    <a:srgbClr val="C6DD62"/>
                  </a:solidFill>
                  <a:latin typeface="Roboto Condensed"/>
                  <a:ea typeface="Roboto Condensed"/>
                  <a:cs typeface="Roboto Condensed"/>
                  <a:sym typeface="Roboto Condensed"/>
                </a:rPr>
                <a:t>Se crean los estudios</a:t>
              </a:r>
              <a:endParaRPr b="1" i="0" sz="1100" u="none" cap="none" strike="noStrike">
                <a:solidFill>
                  <a:srgbClr val="C6DD62"/>
                </a:solidFill>
                <a:latin typeface="Roboto Condensed"/>
                <a:ea typeface="Roboto Condensed"/>
                <a:cs typeface="Roboto Condensed"/>
                <a:sym typeface="Roboto Condensed"/>
              </a:endParaRPr>
            </a:p>
          </p:txBody>
        </p:sp>
        <p:sp>
          <p:nvSpPr>
            <p:cNvPr id="235" name="Google Shape;235;p45"/>
            <p:cNvSpPr txBox="1"/>
            <p:nvPr/>
          </p:nvSpPr>
          <p:spPr>
            <a:xfrm>
              <a:off x="4224765" y="3687866"/>
              <a:ext cx="502200" cy="2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i="0" lang="en-US" sz="1200" u="none" cap="none" strike="noStrike">
                  <a:solidFill>
                    <a:srgbClr val="C6DD62"/>
                  </a:solidFill>
                  <a:latin typeface="Roboto Condensed"/>
                  <a:ea typeface="Roboto Condensed"/>
                  <a:cs typeface="Roboto Condensed"/>
                  <a:sym typeface="Roboto Condensed"/>
                </a:rPr>
                <a:t>2009</a:t>
              </a:r>
              <a:endParaRPr/>
            </a:p>
          </p:txBody>
        </p:sp>
        <p:sp>
          <p:nvSpPr>
            <p:cNvPr id="236" name="Google Shape;236;p45"/>
            <p:cNvSpPr txBox="1"/>
            <p:nvPr/>
          </p:nvSpPr>
          <p:spPr>
            <a:xfrm>
              <a:off x="5418317" y="3687891"/>
              <a:ext cx="502200" cy="2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i="0" lang="en-US" sz="1200" u="none" cap="none" strike="noStrike">
                  <a:solidFill>
                    <a:srgbClr val="C6DD62"/>
                  </a:solidFill>
                  <a:latin typeface="Roboto Condensed"/>
                  <a:ea typeface="Roboto Condensed"/>
                  <a:cs typeface="Roboto Condensed"/>
                  <a:sym typeface="Roboto Condensed"/>
                </a:rPr>
                <a:t>2012</a:t>
              </a:r>
              <a:endParaRPr/>
            </a:p>
          </p:txBody>
        </p:sp>
        <p:sp>
          <p:nvSpPr>
            <p:cNvPr id="237" name="Google Shape;237;p45"/>
            <p:cNvSpPr txBox="1"/>
            <p:nvPr/>
          </p:nvSpPr>
          <p:spPr>
            <a:xfrm>
              <a:off x="3076330" y="3687866"/>
              <a:ext cx="502200" cy="2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i="0" lang="en-US" sz="1200" u="none" cap="none" strike="noStrike">
                  <a:solidFill>
                    <a:srgbClr val="C6DD62"/>
                  </a:solidFill>
                  <a:latin typeface="Roboto Condensed"/>
                  <a:ea typeface="Roboto Condensed"/>
                  <a:cs typeface="Roboto Condensed"/>
                  <a:sym typeface="Roboto Condensed"/>
                </a:rPr>
                <a:t>2008</a:t>
              </a:r>
              <a:endParaRPr/>
            </a:p>
          </p:txBody>
        </p:sp>
        <p:sp>
          <p:nvSpPr>
            <p:cNvPr id="238" name="Google Shape;238;p45"/>
            <p:cNvSpPr txBox="1"/>
            <p:nvPr/>
          </p:nvSpPr>
          <p:spPr>
            <a:xfrm>
              <a:off x="5243367" y="4226152"/>
              <a:ext cx="880200" cy="24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C6DD62"/>
                </a:buClr>
                <a:buFont typeface="Roboto Condensed"/>
                <a:buNone/>
              </a:pPr>
              <a:r>
                <a:rPr b="1" i="0" lang="en-US" sz="1100" u="none" cap="none" strike="noStrike">
                  <a:solidFill>
                    <a:srgbClr val="C6DD62"/>
                  </a:solidFill>
                  <a:latin typeface="Roboto Condensed"/>
                  <a:ea typeface="Roboto Condensed"/>
                  <a:cs typeface="Roboto Condensed"/>
                  <a:sym typeface="Roboto Condensed"/>
                </a:rPr>
                <a:t>WPP Investment</a:t>
              </a:r>
              <a:endParaRPr/>
            </a:p>
          </p:txBody>
        </p:sp>
        <p:sp>
          <p:nvSpPr>
            <p:cNvPr id="239" name="Google Shape;239;p45"/>
            <p:cNvSpPr txBox="1"/>
            <p:nvPr/>
          </p:nvSpPr>
          <p:spPr>
            <a:xfrm>
              <a:off x="6326101" y="4226150"/>
              <a:ext cx="976500" cy="24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C6DD62"/>
                </a:buClr>
                <a:buFont typeface="Roboto Condensed"/>
                <a:buNone/>
              </a:pPr>
              <a:r>
                <a:rPr b="1" i="0" lang="en-US" sz="1100" u="none" cap="none" strike="noStrike">
                  <a:solidFill>
                    <a:srgbClr val="C6DD62"/>
                  </a:solidFill>
                  <a:latin typeface="Roboto Condensed"/>
                  <a:ea typeface="Roboto Condensed"/>
                  <a:cs typeface="Roboto Condensed"/>
                  <a:sym typeface="Roboto Condensed"/>
                </a:rPr>
                <a:t>Salida en bolsa de NYSE</a:t>
              </a:r>
              <a:endParaRPr/>
            </a:p>
          </p:txBody>
        </p:sp>
        <p:sp>
          <p:nvSpPr>
            <p:cNvPr id="240" name="Google Shape;240;p45"/>
            <p:cNvSpPr txBox="1"/>
            <p:nvPr/>
          </p:nvSpPr>
          <p:spPr>
            <a:xfrm>
              <a:off x="6578627" y="3687894"/>
              <a:ext cx="502200" cy="2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i="0" lang="en-US" sz="1200" u="none" cap="none" strike="noStrike">
                  <a:solidFill>
                    <a:srgbClr val="C6DD62"/>
                  </a:solidFill>
                  <a:latin typeface="Roboto Condensed"/>
                  <a:ea typeface="Roboto Condensed"/>
                  <a:cs typeface="Roboto Condensed"/>
                  <a:sym typeface="Roboto Condensed"/>
                </a:rPr>
                <a:t>2014</a:t>
              </a:r>
              <a:endParaRPr/>
            </a:p>
          </p:txBody>
        </p:sp>
        <p:sp>
          <p:nvSpPr>
            <p:cNvPr id="241" name="Google Shape;241;p45"/>
            <p:cNvSpPr txBox="1"/>
            <p:nvPr/>
          </p:nvSpPr>
          <p:spPr>
            <a:xfrm>
              <a:off x="7602467" y="3693226"/>
              <a:ext cx="502200" cy="2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6DD62"/>
                </a:buClr>
                <a:buFont typeface="Roboto Condensed"/>
                <a:buNone/>
              </a:pPr>
              <a:r>
                <a:rPr b="1" i="0" lang="en-US" sz="1200" u="none" cap="none" strike="noStrike">
                  <a:solidFill>
                    <a:srgbClr val="C6DD62"/>
                  </a:solidFill>
                  <a:latin typeface="Roboto Condensed"/>
                  <a:ea typeface="Roboto Condensed"/>
                  <a:cs typeface="Roboto Condensed"/>
                  <a:sym typeface="Roboto Condensed"/>
                </a:rPr>
                <a:t>2016</a:t>
              </a:r>
              <a:endParaRPr/>
            </a:p>
          </p:txBody>
        </p:sp>
        <p:sp>
          <p:nvSpPr>
            <p:cNvPr id="242" name="Google Shape;242;p45"/>
            <p:cNvSpPr txBox="1"/>
            <p:nvPr/>
          </p:nvSpPr>
          <p:spPr>
            <a:xfrm>
              <a:off x="7454425" y="4226150"/>
              <a:ext cx="1021500" cy="24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C6DD62"/>
                </a:buClr>
                <a:buFont typeface="Roboto Condensed"/>
                <a:buNone/>
              </a:pPr>
              <a:r>
                <a:rPr b="1" i="0" lang="en-US" sz="1100" u="none" cap="none" strike="noStrike">
                  <a:solidFill>
                    <a:srgbClr val="C6DD62"/>
                  </a:solidFill>
                  <a:latin typeface="Roboto Condensed"/>
                  <a:ea typeface="Roboto Condensed"/>
                  <a:cs typeface="Roboto Condensed"/>
                  <a:sym typeface="Roboto Condensed"/>
                </a:rPr>
                <a:t>Seguimiento en  NYSE </a:t>
              </a:r>
              <a:endParaRPr/>
            </a:p>
          </p:txBody>
        </p:sp>
        <p:sp>
          <p:nvSpPr>
            <p:cNvPr id="243" name="Google Shape;243;p45"/>
            <p:cNvSpPr/>
            <p:nvPr/>
          </p:nvSpPr>
          <p:spPr>
            <a:xfrm>
              <a:off x="1063530" y="4085035"/>
              <a:ext cx="154800" cy="154800"/>
            </a:xfrm>
            <a:prstGeom prst="ellipse">
              <a:avLst/>
            </a:prstGeom>
            <a:solidFill>
              <a:srgbClr val="C6D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244" name="Google Shape;244;p45"/>
            <p:cNvCxnSpPr/>
            <p:nvPr/>
          </p:nvCxnSpPr>
          <p:spPr>
            <a:xfrm rot="10800000">
              <a:off x="476525" y="4162300"/>
              <a:ext cx="8126400" cy="0"/>
            </a:xfrm>
            <a:prstGeom prst="straightConnector1">
              <a:avLst/>
            </a:prstGeom>
            <a:noFill/>
            <a:ln cap="flat" cmpd="sng" w="19050">
              <a:solidFill>
                <a:srgbClr val="C6DD62"/>
              </a:solidFill>
              <a:prstDash val="solid"/>
              <a:round/>
              <a:headEnd len="sm" w="sm" type="none"/>
              <a:tailEnd len="sm" w="sm" type="none"/>
            </a:ln>
          </p:spPr>
        </p:cxnSp>
        <p:sp>
          <p:nvSpPr>
            <p:cNvPr id="245" name="Google Shape;245;p45"/>
            <p:cNvSpPr/>
            <p:nvPr/>
          </p:nvSpPr>
          <p:spPr>
            <a:xfrm>
              <a:off x="2159930" y="4085035"/>
              <a:ext cx="154800" cy="154800"/>
            </a:xfrm>
            <a:prstGeom prst="ellipse">
              <a:avLst/>
            </a:prstGeom>
            <a:solidFill>
              <a:srgbClr val="C6D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5"/>
            <p:cNvSpPr/>
            <p:nvPr/>
          </p:nvSpPr>
          <p:spPr>
            <a:xfrm>
              <a:off x="3256343" y="4085035"/>
              <a:ext cx="154800" cy="154800"/>
            </a:xfrm>
            <a:prstGeom prst="ellipse">
              <a:avLst/>
            </a:prstGeom>
            <a:solidFill>
              <a:srgbClr val="C6D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5"/>
            <p:cNvSpPr/>
            <p:nvPr/>
          </p:nvSpPr>
          <p:spPr>
            <a:xfrm>
              <a:off x="4397555" y="4085035"/>
              <a:ext cx="154800" cy="154800"/>
            </a:xfrm>
            <a:prstGeom prst="ellipse">
              <a:avLst/>
            </a:prstGeom>
            <a:solidFill>
              <a:srgbClr val="C6D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5"/>
            <p:cNvSpPr/>
            <p:nvPr/>
          </p:nvSpPr>
          <p:spPr>
            <a:xfrm>
              <a:off x="5583880" y="4085035"/>
              <a:ext cx="154800" cy="154800"/>
            </a:xfrm>
            <a:prstGeom prst="ellipse">
              <a:avLst/>
            </a:prstGeom>
            <a:solidFill>
              <a:srgbClr val="C6D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5"/>
            <p:cNvSpPr/>
            <p:nvPr/>
          </p:nvSpPr>
          <p:spPr>
            <a:xfrm>
              <a:off x="6736968" y="4069035"/>
              <a:ext cx="154800" cy="154800"/>
            </a:xfrm>
            <a:prstGeom prst="ellipse">
              <a:avLst/>
            </a:prstGeom>
            <a:solidFill>
              <a:srgbClr val="C6D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5"/>
            <p:cNvSpPr/>
            <p:nvPr/>
          </p:nvSpPr>
          <p:spPr>
            <a:xfrm>
              <a:off x="7753580" y="4085035"/>
              <a:ext cx="154800" cy="154800"/>
            </a:xfrm>
            <a:prstGeom prst="ellipse">
              <a:avLst/>
            </a:prstGeom>
            <a:solidFill>
              <a:srgbClr val="C6D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45"/>
          <p:cNvSpPr/>
          <p:nvPr/>
        </p:nvSpPr>
        <p:spPr>
          <a:xfrm>
            <a:off x="4867100" y="928974"/>
            <a:ext cx="3543000" cy="2394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252" name="Google Shape;252;p45"/>
          <p:cNvGrpSpPr/>
          <p:nvPr/>
        </p:nvGrpSpPr>
        <p:grpSpPr>
          <a:xfrm>
            <a:off x="-50" y="5102927"/>
            <a:ext cx="9144100" cy="38326"/>
            <a:chOff x="-50" y="4"/>
            <a:chExt cx="9144100" cy="69900"/>
          </a:xfrm>
        </p:grpSpPr>
        <p:sp>
          <p:nvSpPr>
            <p:cNvPr id="253" name="Google Shape;253;p45"/>
            <p:cNvSpPr/>
            <p:nvPr/>
          </p:nvSpPr>
          <p:spPr>
            <a:xfrm>
              <a:off x="6857786" y="4"/>
              <a:ext cx="762300" cy="69900"/>
            </a:xfrm>
            <a:prstGeom prst="rect">
              <a:avLst/>
            </a:prstGeom>
            <a:solidFill>
              <a:srgbClr val="5D08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54" name="Google Shape;254;p45"/>
            <p:cNvSpPr/>
            <p:nvPr/>
          </p:nvSpPr>
          <p:spPr>
            <a:xfrm>
              <a:off x="761931" y="4"/>
              <a:ext cx="762300" cy="69900"/>
            </a:xfrm>
            <a:prstGeom prst="rect">
              <a:avLst/>
            </a:prstGeom>
            <a:solidFill>
              <a:srgbClr val="AC7C5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55" name="Google Shape;255;p45"/>
            <p:cNvSpPr/>
            <p:nvPr/>
          </p:nvSpPr>
          <p:spPr>
            <a:xfrm>
              <a:off x="1523913" y="4"/>
              <a:ext cx="762300" cy="69900"/>
            </a:xfrm>
            <a:prstGeom prst="rect">
              <a:avLst/>
            </a:prstGeom>
            <a:solidFill>
              <a:srgbClr val="9514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56" name="Google Shape;256;p45"/>
            <p:cNvSpPr/>
            <p:nvPr/>
          </p:nvSpPr>
          <p:spPr>
            <a:xfrm>
              <a:off x="-50" y="4"/>
              <a:ext cx="762300" cy="69900"/>
            </a:xfrm>
            <a:prstGeom prst="rect">
              <a:avLst/>
            </a:prstGeom>
            <a:solidFill>
              <a:srgbClr val="0AA48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57" name="Google Shape;257;p45"/>
            <p:cNvSpPr/>
            <p:nvPr/>
          </p:nvSpPr>
          <p:spPr>
            <a:xfrm>
              <a:off x="2285895" y="4"/>
              <a:ext cx="762300" cy="69900"/>
            </a:xfrm>
            <a:prstGeom prst="rect">
              <a:avLst/>
            </a:prstGeom>
            <a:solidFill>
              <a:srgbClr val="DD1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58" name="Google Shape;258;p45"/>
            <p:cNvSpPr/>
            <p:nvPr/>
          </p:nvSpPr>
          <p:spPr>
            <a:xfrm>
              <a:off x="3809859" y="4"/>
              <a:ext cx="762300" cy="69900"/>
            </a:xfrm>
            <a:prstGeom prst="rect">
              <a:avLst/>
            </a:prstGeom>
            <a:solidFill>
              <a:srgbClr val="FCAE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59" name="Google Shape;259;p45"/>
            <p:cNvSpPr/>
            <p:nvPr/>
          </p:nvSpPr>
          <p:spPr>
            <a:xfrm>
              <a:off x="7619768" y="4"/>
              <a:ext cx="762300" cy="69900"/>
            </a:xfrm>
            <a:prstGeom prst="rect">
              <a:avLst/>
            </a:prstGeom>
            <a:solidFill>
              <a:srgbClr val="AB5F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60" name="Google Shape;260;p45"/>
            <p:cNvSpPr/>
            <p:nvPr/>
          </p:nvSpPr>
          <p:spPr>
            <a:xfrm>
              <a:off x="3047877" y="4"/>
              <a:ext cx="762300" cy="69900"/>
            </a:xfrm>
            <a:prstGeom prst="rect">
              <a:avLst/>
            </a:prstGeom>
            <a:solidFill>
              <a:srgbClr val="EE873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61" name="Google Shape;261;p45"/>
            <p:cNvSpPr/>
            <p:nvPr/>
          </p:nvSpPr>
          <p:spPr>
            <a:xfrm>
              <a:off x="4571841" y="4"/>
              <a:ext cx="762300" cy="69900"/>
            </a:xfrm>
            <a:prstGeom prst="rect">
              <a:avLst/>
            </a:prstGeom>
            <a:solidFill>
              <a:srgbClr val="A6A9C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62" name="Google Shape;262;p45"/>
            <p:cNvSpPr/>
            <p:nvPr/>
          </p:nvSpPr>
          <p:spPr>
            <a:xfrm>
              <a:off x="5333822" y="4"/>
              <a:ext cx="762300" cy="69900"/>
            </a:xfrm>
            <a:prstGeom prst="rect">
              <a:avLst/>
            </a:prstGeom>
            <a:solidFill>
              <a:srgbClr val="51C8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63" name="Google Shape;263;p45"/>
            <p:cNvSpPr/>
            <p:nvPr/>
          </p:nvSpPr>
          <p:spPr>
            <a:xfrm>
              <a:off x="6095805" y="4"/>
              <a:ext cx="762300" cy="69900"/>
            </a:xfrm>
            <a:prstGeom prst="rect">
              <a:avLst/>
            </a:prstGeom>
            <a:solidFill>
              <a:srgbClr val="1573B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sp>
          <p:nvSpPr>
            <p:cNvPr id="264" name="Google Shape;264;p45"/>
            <p:cNvSpPr/>
            <p:nvPr/>
          </p:nvSpPr>
          <p:spPr>
            <a:xfrm>
              <a:off x="8381750" y="4"/>
              <a:ext cx="762300" cy="69900"/>
            </a:xfrm>
            <a:prstGeom prst="rect">
              <a:avLst/>
            </a:prstGeom>
            <a:solidFill>
              <a:srgbClr val="E9188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Roboto Condensed"/>
                <a:ea typeface="Roboto Condensed"/>
                <a:cs typeface="Roboto Condensed"/>
                <a:sym typeface="Roboto Condensed"/>
              </a:endParaRPr>
            </a:p>
          </p:txBody>
        </p:sp>
      </p:grpSp>
      <p:sp>
        <p:nvSpPr>
          <p:cNvPr id="265" name="Google Shape;265;p45"/>
          <p:cNvSpPr/>
          <p:nvPr/>
        </p:nvSpPr>
        <p:spPr>
          <a:xfrm>
            <a:off x="463025" y="395875"/>
            <a:ext cx="336000" cy="38400"/>
          </a:xfrm>
          <a:prstGeom prst="rect">
            <a:avLst/>
          </a:prstGeom>
          <a:solidFill>
            <a:srgbClr val="3F3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6"/>
          <p:cNvPicPr preferRelativeResize="0"/>
          <p:nvPr/>
        </p:nvPicPr>
        <p:blipFill rotWithShape="1">
          <a:blip r:embed="rId3">
            <a:alphaModFix/>
          </a:blip>
          <a:srcRect b="0" l="0" r="0" t="0"/>
          <a:stretch/>
        </p:blipFill>
        <p:spPr>
          <a:xfrm>
            <a:off x="5732896" y="3510549"/>
            <a:ext cx="1214100" cy="352800"/>
          </a:xfrm>
          <a:prstGeom prst="rect">
            <a:avLst/>
          </a:prstGeom>
          <a:noFill/>
          <a:ln>
            <a:noFill/>
          </a:ln>
        </p:spPr>
      </p:pic>
      <p:pic>
        <p:nvPicPr>
          <p:cNvPr id="272" name="Google Shape;272;p46"/>
          <p:cNvPicPr preferRelativeResize="0"/>
          <p:nvPr/>
        </p:nvPicPr>
        <p:blipFill rotWithShape="1">
          <a:blip r:embed="rId4">
            <a:alphaModFix/>
          </a:blip>
          <a:srcRect b="0" l="0" r="0" t="0"/>
          <a:stretch/>
        </p:blipFill>
        <p:spPr>
          <a:xfrm>
            <a:off x="978318" y="1220426"/>
            <a:ext cx="1096800" cy="352800"/>
          </a:xfrm>
          <a:prstGeom prst="rect">
            <a:avLst/>
          </a:prstGeom>
          <a:noFill/>
          <a:ln>
            <a:noFill/>
          </a:ln>
        </p:spPr>
      </p:pic>
      <p:pic>
        <p:nvPicPr>
          <p:cNvPr id="273" name="Google Shape;273;p46"/>
          <p:cNvPicPr preferRelativeResize="0"/>
          <p:nvPr/>
        </p:nvPicPr>
        <p:blipFill rotWithShape="1">
          <a:blip r:embed="rId5">
            <a:alphaModFix/>
          </a:blip>
          <a:srcRect b="0" l="0" r="0" t="0"/>
          <a:stretch/>
        </p:blipFill>
        <p:spPr>
          <a:xfrm>
            <a:off x="7490432" y="2745077"/>
            <a:ext cx="772500" cy="288300"/>
          </a:xfrm>
          <a:prstGeom prst="rect">
            <a:avLst/>
          </a:prstGeom>
          <a:noFill/>
          <a:ln>
            <a:noFill/>
          </a:ln>
        </p:spPr>
      </p:pic>
      <p:pic>
        <p:nvPicPr>
          <p:cNvPr id="274" name="Google Shape;274;p46"/>
          <p:cNvPicPr preferRelativeResize="0"/>
          <p:nvPr/>
        </p:nvPicPr>
        <p:blipFill rotWithShape="1">
          <a:blip r:embed="rId6">
            <a:alphaModFix/>
          </a:blip>
          <a:srcRect b="0" l="0" r="0" t="0"/>
          <a:stretch/>
        </p:blipFill>
        <p:spPr>
          <a:xfrm>
            <a:off x="2603014" y="1157274"/>
            <a:ext cx="1652700" cy="394500"/>
          </a:xfrm>
          <a:prstGeom prst="rect">
            <a:avLst/>
          </a:prstGeom>
          <a:noFill/>
          <a:ln>
            <a:noFill/>
          </a:ln>
        </p:spPr>
      </p:pic>
      <p:pic>
        <p:nvPicPr>
          <p:cNvPr id="275" name="Google Shape;275;p46"/>
          <p:cNvPicPr preferRelativeResize="0"/>
          <p:nvPr/>
        </p:nvPicPr>
        <p:blipFill rotWithShape="1">
          <a:blip r:embed="rId7">
            <a:alphaModFix/>
          </a:blip>
          <a:srcRect b="0" l="0" r="0" t="0"/>
          <a:stretch/>
        </p:blipFill>
        <p:spPr>
          <a:xfrm>
            <a:off x="7490440" y="3604292"/>
            <a:ext cx="772500" cy="196200"/>
          </a:xfrm>
          <a:prstGeom prst="rect">
            <a:avLst/>
          </a:prstGeom>
          <a:noFill/>
          <a:ln>
            <a:noFill/>
          </a:ln>
        </p:spPr>
      </p:pic>
      <p:pic>
        <p:nvPicPr>
          <p:cNvPr id="276" name="Google Shape;276;p46"/>
          <p:cNvPicPr preferRelativeResize="0"/>
          <p:nvPr/>
        </p:nvPicPr>
        <p:blipFill rotWithShape="1">
          <a:blip r:embed="rId8">
            <a:alphaModFix/>
          </a:blip>
          <a:srcRect b="0" l="29133" r="22759" t="0"/>
          <a:stretch/>
        </p:blipFill>
        <p:spPr>
          <a:xfrm>
            <a:off x="942181" y="2582502"/>
            <a:ext cx="512700" cy="536400"/>
          </a:xfrm>
          <a:prstGeom prst="rect">
            <a:avLst/>
          </a:prstGeom>
          <a:noFill/>
          <a:ln>
            <a:noFill/>
          </a:ln>
        </p:spPr>
      </p:pic>
      <p:pic>
        <p:nvPicPr>
          <p:cNvPr id="277" name="Google Shape;277;p46"/>
          <p:cNvPicPr preferRelativeResize="0"/>
          <p:nvPr/>
        </p:nvPicPr>
        <p:blipFill rotWithShape="1">
          <a:blip r:embed="rId9">
            <a:alphaModFix/>
          </a:blip>
          <a:srcRect b="0" l="0" r="0" t="0"/>
          <a:stretch/>
        </p:blipFill>
        <p:spPr>
          <a:xfrm>
            <a:off x="2648249" y="3450030"/>
            <a:ext cx="964500" cy="485400"/>
          </a:xfrm>
          <a:prstGeom prst="rect">
            <a:avLst/>
          </a:prstGeom>
          <a:noFill/>
          <a:ln>
            <a:noFill/>
          </a:ln>
        </p:spPr>
      </p:pic>
      <p:pic>
        <p:nvPicPr>
          <p:cNvPr id="278" name="Google Shape;278;p46"/>
          <p:cNvPicPr preferRelativeResize="0"/>
          <p:nvPr/>
        </p:nvPicPr>
        <p:blipFill rotWithShape="1">
          <a:blip r:embed="rId10">
            <a:alphaModFix/>
          </a:blip>
          <a:srcRect b="0" l="0" r="0" t="0"/>
          <a:stretch/>
        </p:blipFill>
        <p:spPr>
          <a:xfrm>
            <a:off x="4680414" y="1002667"/>
            <a:ext cx="1119900" cy="611100"/>
          </a:xfrm>
          <a:prstGeom prst="rect">
            <a:avLst/>
          </a:prstGeom>
          <a:noFill/>
          <a:ln>
            <a:noFill/>
          </a:ln>
        </p:spPr>
      </p:pic>
      <p:pic>
        <p:nvPicPr>
          <p:cNvPr id="279" name="Google Shape;279;p46"/>
          <p:cNvPicPr preferRelativeResize="0"/>
          <p:nvPr/>
        </p:nvPicPr>
        <p:blipFill rotWithShape="1">
          <a:blip r:embed="rId11">
            <a:alphaModFix/>
          </a:blip>
          <a:srcRect b="0" l="0" r="0" t="0"/>
          <a:stretch/>
        </p:blipFill>
        <p:spPr>
          <a:xfrm>
            <a:off x="3736226" y="1661741"/>
            <a:ext cx="980700" cy="696600"/>
          </a:xfrm>
          <a:prstGeom prst="rect">
            <a:avLst/>
          </a:prstGeom>
          <a:noFill/>
          <a:ln>
            <a:noFill/>
          </a:ln>
        </p:spPr>
      </p:pic>
      <p:pic>
        <p:nvPicPr>
          <p:cNvPr id="280" name="Google Shape;280;p46"/>
          <p:cNvPicPr preferRelativeResize="0"/>
          <p:nvPr/>
        </p:nvPicPr>
        <p:blipFill rotWithShape="1">
          <a:blip r:embed="rId12">
            <a:alphaModFix/>
          </a:blip>
          <a:srcRect b="0" l="0" r="0" t="0"/>
          <a:stretch/>
        </p:blipFill>
        <p:spPr>
          <a:xfrm>
            <a:off x="7265899" y="1760063"/>
            <a:ext cx="684000" cy="533100"/>
          </a:xfrm>
          <a:prstGeom prst="rect">
            <a:avLst/>
          </a:prstGeom>
          <a:noFill/>
          <a:ln>
            <a:noFill/>
          </a:ln>
        </p:spPr>
      </p:pic>
      <p:pic>
        <p:nvPicPr>
          <p:cNvPr id="281" name="Google Shape;281;p46"/>
          <p:cNvPicPr preferRelativeResize="0"/>
          <p:nvPr/>
        </p:nvPicPr>
        <p:blipFill rotWithShape="1">
          <a:blip r:embed="rId13">
            <a:alphaModFix/>
          </a:blip>
          <a:srcRect b="0" l="0" r="0" t="0"/>
          <a:stretch/>
        </p:blipFill>
        <p:spPr>
          <a:xfrm>
            <a:off x="1971594" y="2675080"/>
            <a:ext cx="1911900" cy="282900"/>
          </a:xfrm>
          <a:prstGeom prst="rect">
            <a:avLst/>
          </a:prstGeom>
          <a:noFill/>
          <a:ln>
            <a:noFill/>
          </a:ln>
        </p:spPr>
      </p:pic>
      <p:pic>
        <p:nvPicPr>
          <p:cNvPr id="282" name="Google Shape;282;p46"/>
          <p:cNvPicPr preferRelativeResize="0"/>
          <p:nvPr/>
        </p:nvPicPr>
        <p:blipFill rotWithShape="1">
          <a:blip r:embed="rId14">
            <a:alphaModFix/>
          </a:blip>
          <a:srcRect b="0" l="0" r="0" t="0"/>
          <a:stretch/>
        </p:blipFill>
        <p:spPr>
          <a:xfrm>
            <a:off x="917031" y="1817291"/>
            <a:ext cx="2534400" cy="339600"/>
          </a:xfrm>
          <a:prstGeom prst="rect">
            <a:avLst/>
          </a:prstGeom>
          <a:noFill/>
          <a:ln>
            <a:noFill/>
          </a:ln>
        </p:spPr>
      </p:pic>
      <p:pic>
        <p:nvPicPr>
          <p:cNvPr id="283" name="Google Shape;283;p46"/>
          <p:cNvPicPr preferRelativeResize="0"/>
          <p:nvPr/>
        </p:nvPicPr>
        <p:blipFill rotWithShape="1">
          <a:blip r:embed="rId15">
            <a:alphaModFix/>
          </a:blip>
          <a:srcRect b="0" l="0" r="0" t="0"/>
          <a:stretch/>
        </p:blipFill>
        <p:spPr>
          <a:xfrm>
            <a:off x="7230801" y="1177947"/>
            <a:ext cx="754500" cy="305400"/>
          </a:xfrm>
          <a:prstGeom prst="rect">
            <a:avLst/>
          </a:prstGeom>
          <a:noFill/>
          <a:ln>
            <a:noFill/>
          </a:ln>
        </p:spPr>
      </p:pic>
      <p:pic>
        <p:nvPicPr>
          <p:cNvPr id="284" name="Google Shape;284;p46"/>
          <p:cNvPicPr preferRelativeResize="0"/>
          <p:nvPr/>
        </p:nvPicPr>
        <p:blipFill rotWithShape="1">
          <a:blip r:embed="rId16">
            <a:alphaModFix/>
          </a:blip>
          <a:srcRect b="0" l="0" r="0" t="0"/>
          <a:stretch/>
        </p:blipFill>
        <p:spPr>
          <a:xfrm>
            <a:off x="881060" y="3475658"/>
            <a:ext cx="1320300" cy="410100"/>
          </a:xfrm>
          <a:prstGeom prst="rect">
            <a:avLst/>
          </a:prstGeom>
          <a:noFill/>
          <a:ln>
            <a:noFill/>
          </a:ln>
        </p:spPr>
      </p:pic>
      <p:pic>
        <p:nvPicPr>
          <p:cNvPr id="285" name="Google Shape;285;p46"/>
          <p:cNvPicPr preferRelativeResize="0"/>
          <p:nvPr/>
        </p:nvPicPr>
        <p:blipFill rotWithShape="1">
          <a:blip r:embed="rId17">
            <a:alphaModFix/>
          </a:blip>
          <a:srcRect b="0" l="0" r="0" t="0"/>
          <a:stretch/>
        </p:blipFill>
        <p:spPr>
          <a:xfrm>
            <a:off x="5994106" y="2700874"/>
            <a:ext cx="1268400" cy="377100"/>
          </a:xfrm>
          <a:prstGeom prst="rect">
            <a:avLst/>
          </a:prstGeom>
          <a:noFill/>
          <a:ln>
            <a:noFill/>
          </a:ln>
        </p:spPr>
      </p:pic>
      <p:pic>
        <p:nvPicPr>
          <p:cNvPr id="286" name="Google Shape;286;p46"/>
          <p:cNvPicPr preferRelativeResize="0"/>
          <p:nvPr/>
        </p:nvPicPr>
        <p:blipFill rotWithShape="1">
          <a:blip r:embed="rId18">
            <a:alphaModFix/>
          </a:blip>
          <a:srcRect b="0" l="0" r="0" t="0"/>
          <a:stretch/>
        </p:blipFill>
        <p:spPr>
          <a:xfrm>
            <a:off x="3947018" y="3555277"/>
            <a:ext cx="1416000" cy="281400"/>
          </a:xfrm>
          <a:prstGeom prst="rect">
            <a:avLst/>
          </a:prstGeom>
          <a:noFill/>
          <a:ln>
            <a:noFill/>
          </a:ln>
        </p:spPr>
      </p:pic>
      <p:pic>
        <p:nvPicPr>
          <p:cNvPr id="287" name="Google Shape;287;p46"/>
          <p:cNvPicPr preferRelativeResize="0"/>
          <p:nvPr/>
        </p:nvPicPr>
        <p:blipFill rotWithShape="1">
          <a:blip r:embed="rId19">
            <a:alphaModFix/>
          </a:blip>
          <a:srcRect b="0" l="0" r="0" t="0"/>
          <a:stretch/>
        </p:blipFill>
        <p:spPr>
          <a:xfrm>
            <a:off x="6198287" y="1840588"/>
            <a:ext cx="856500" cy="292500"/>
          </a:xfrm>
          <a:prstGeom prst="rect">
            <a:avLst/>
          </a:prstGeom>
          <a:noFill/>
          <a:ln>
            <a:noFill/>
          </a:ln>
        </p:spPr>
      </p:pic>
      <p:pic>
        <p:nvPicPr>
          <p:cNvPr descr="latam.jpg" id="288" name="Google Shape;288;p46"/>
          <p:cNvPicPr preferRelativeResize="0"/>
          <p:nvPr/>
        </p:nvPicPr>
        <p:blipFill rotWithShape="1">
          <a:blip r:embed="rId20">
            <a:alphaModFix/>
          </a:blip>
          <a:srcRect b="12629" l="0" r="0" t="12637"/>
          <a:stretch/>
        </p:blipFill>
        <p:spPr>
          <a:xfrm>
            <a:off x="4326107" y="2662315"/>
            <a:ext cx="1293600" cy="436500"/>
          </a:xfrm>
          <a:prstGeom prst="rect">
            <a:avLst/>
          </a:prstGeom>
          <a:noFill/>
          <a:ln>
            <a:noFill/>
          </a:ln>
        </p:spPr>
      </p:pic>
      <p:pic>
        <p:nvPicPr>
          <p:cNvPr id="289" name="Google Shape;289;p46"/>
          <p:cNvPicPr preferRelativeResize="0"/>
          <p:nvPr/>
        </p:nvPicPr>
        <p:blipFill rotWithShape="1">
          <a:blip r:embed="rId21">
            <a:alphaModFix/>
          </a:blip>
          <a:srcRect b="0" l="0" r="0" t="0"/>
          <a:stretch/>
        </p:blipFill>
        <p:spPr>
          <a:xfrm>
            <a:off x="6163240" y="4272655"/>
            <a:ext cx="773100" cy="405900"/>
          </a:xfrm>
          <a:prstGeom prst="rect">
            <a:avLst/>
          </a:prstGeom>
          <a:noFill/>
          <a:ln>
            <a:noFill/>
          </a:ln>
        </p:spPr>
      </p:pic>
      <p:pic>
        <p:nvPicPr>
          <p:cNvPr id="290" name="Google Shape;290;p46"/>
          <p:cNvPicPr preferRelativeResize="0"/>
          <p:nvPr/>
        </p:nvPicPr>
        <p:blipFill rotWithShape="1">
          <a:blip r:embed="rId22">
            <a:alphaModFix/>
          </a:blip>
          <a:srcRect b="0" l="0" r="0" t="0"/>
          <a:stretch/>
        </p:blipFill>
        <p:spPr>
          <a:xfrm>
            <a:off x="2040085" y="4296803"/>
            <a:ext cx="1151100" cy="365400"/>
          </a:xfrm>
          <a:prstGeom prst="rect">
            <a:avLst/>
          </a:prstGeom>
          <a:noFill/>
          <a:ln>
            <a:noFill/>
          </a:ln>
        </p:spPr>
      </p:pic>
      <p:pic>
        <p:nvPicPr>
          <p:cNvPr id="291" name="Google Shape;291;p46"/>
          <p:cNvPicPr preferRelativeResize="0"/>
          <p:nvPr/>
        </p:nvPicPr>
        <p:blipFill rotWithShape="1">
          <a:blip r:embed="rId23">
            <a:alphaModFix/>
          </a:blip>
          <a:srcRect b="0" l="0" r="0" t="0"/>
          <a:stretch/>
        </p:blipFill>
        <p:spPr>
          <a:xfrm>
            <a:off x="912427" y="4236823"/>
            <a:ext cx="964500" cy="485400"/>
          </a:xfrm>
          <a:prstGeom prst="rect">
            <a:avLst/>
          </a:prstGeom>
          <a:noFill/>
          <a:ln>
            <a:noFill/>
          </a:ln>
        </p:spPr>
      </p:pic>
      <p:pic>
        <p:nvPicPr>
          <p:cNvPr id="292" name="Google Shape;292;p46"/>
          <p:cNvPicPr preferRelativeResize="0"/>
          <p:nvPr/>
        </p:nvPicPr>
        <p:blipFill rotWithShape="1">
          <a:blip r:embed="rId24">
            <a:alphaModFix/>
          </a:blip>
          <a:srcRect b="0" l="0" r="0" t="0"/>
          <a:stretch/>
        </p:blipFill>
        <p:spPr>
          <a:xfrm>
            <a:off x="3948413" y="4346170"/>
            <a:ext cx="1096800" cy="266100"/>
          </a:xfrm>
          <a:prstGeom prst="rect">
            <a:avLst/>
          </a:prstGeom>
          <a:noFill/>
          <a:ln>
            <a:noFill/>
          </a:ln>
        </p:spPr>
      </p:pic>
      <p:pic>
        <p:nvPicPr>
          <p:cNvPr id="293" name="Google Shape;293;p46"/>
          <p:cNvPicPr preferRelativeResize="0"/>
          <p:nvPr/>
        </p:nvPicPr>
        <p:blipFill rotWithShape="1">
          <a:blip r:embed="rId25">
            <a:alphaModFix/>
          </a:blip>
          <a:srcRect b="0" l="0" r="0" t="0"/>
          <a:stretch/>
        </p:blipFill>
        <p:spPr>
          <a:xfrm>
            <a:off x="5148914" y="4355930"/>
            <a:ext cx="885000" cy="246000"/>
          </a:xfrm>
          <a:prstGeom prst="rect">
            <a:avLst/>
          </a:prstGeom>
          <a:noFill/>
          <a:ln>
            <a:noFill/>
          </a:ln>
        </p:spPr>
      </p:pic>
      <p:pic>
        <p:nvPicPr>
          <p:cNvPr id="294" name="Google Shape;294;p46"/>
          <p:cNvPicPr preferRelativeResize="0"/>
          <p:nvPr/>
        </p:nvPicPr>
        <p:blipFill rotWithShape="1">
          <a:blip r:embed="rId26">
            <a:alphaModFix/>
          </a:blip>
          <a:srcRect b="0" l="0" r="0" t="0"/>
          <a:stretch/>
        </p:blipFill>
        <p:spPr>
          <a:xfrm>
            <a:off x="3354408" y="4260439"/>
            <a:ext cx="463800" cy="438600"/>
          </a:xfrm>
          <a:prstGeom prst="rect">
            <a:avLst/>
          </a:prstGeom>
          <a:noFill/>
          <a:ln>
            <a:noFill/>
          </a:ln>
        </p:spPr>
      </p:pic>
      <p:pic>
        <p:nvPicPr>
          <p:cNvPr id="295" name="Google Shape;295;p46"/>
          <p:cNvPicPr preferRelativeResize="0"/>
          <p:nvPr/>
        </p:nvPicPr>
        <p:blipFill>
          <a:blip r:embed="rId27">
            <a:alphaModFix/>
          </a:blip>
          <a:stretch>
            <a:fillRect/>
          </a:stretch>
        </p:blipFill>
        <p:spPr>
          <a:xfrm>
            <a:off x="7065577" y="4266923"/>
            <a:ext cx="1168392" cy="376877"/>
          </a:xfrm>
          <a:prstGeom prst="rect">
            <a:avLst/>
          </a:prstGeom>
          <a:noFill/>
          <a:ln>
            <a:noFill/>
          </a:ln>
        </p:spPr>
      </p:pic>
      <p:pic>
        <p:nvPicPr>
          <p:cNvPr id="296" name="Google Shape;296;p46"/>
          <p:cNvPicPr preferRelativeResize="0"/>
          <p:nvPr/>
        </p:nvPicPr>
        <p:blipFill>
          <a:blip r:embed="rId28">
            <a:alphaModFix/>
          </a:blip>
          <a:stretch>
            <a:fillRect/>
          </a:stretch>
        </p:blipFill>
        <p:spPr>
          <a:xfrm>
            <a:off x="4882338" y="1610007"/>
            <a:ext cx="1172077" cy="829629"/>
          </a:xfrm>
          <a:prstGeom prst="rect">
            <a:avLst/>
          </a:prstGeom>
          <a:noFill/>
          <a:ln>
            <a:noFill/>
          </a:ln>
        </p:spPr>
      </p:pic>
      <p:pic>
        <p:nvPicPr>
          <p:cNvPr id="297" name="Google Shape;297;p46"/>
          <p:cNvPicPr preferRelativeResize="0"/>
          <p:nvPr/>
        </p:nvPicPr>
        <p:blipFill>
          <a:blip r:embed="rId29">
            <a:alphaModFix/>
          </a:blip>
          <a:stretch>
            <a:fillRect/>
          </a:stretch>
        </p:blipFill>
        <p:spPr>
          <a:xfrm>
            <a:off x="6259274" y="1114619"/>
            <a:ext cx="512684" cy="512657"/>
          </a:xfrm>
          <a:prstGeom prst="rect">
            <a:avLst/>
          </a:prstGeom>
          <a:noFill/>
          <a:ln>
            <a:noFill/>
          </a:ln>
        </p:spPr>
      </p:pic>
      <p:sp>
        <p:nvSpPr>
          <p:cNvPr id="298" name="Google Shape;298;p46"/>
          <p:cNvSpPr/>
          <p:nvPr/>
        </p:nvSpPr>
        <p:spPr>
          <a:xfrm>
            <a:off x="401725" y="311300"/>
            <a:ext cx="3334500" cy="31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96B51A"/>
              </a:buClr>
              <a:buSzPts val="1800"/>
              <a:buFont typeface="Nunito Sans Black"/>
              <a:buNone/>
            </a:pPr>
            <a:r>
              <a:rPr b="1" lang="en-US" sz="2400">
                <a:solidFill>
                  <a:srgbClr val="96B51A"/>
                </a:solidFill>
                <a:latin typeface="Raleway"/>
                <a:ea typeface="Raleway"/>
                <a:cs typeface="Raleway"/>
                <a:sym typeface="Raleway"/>
              </a:rPr>
              <a:t>OUR CLIENTS</a:t>
            </a:r>
            <a:endParaRPr b="1" i="0" sz="2400" u="none" cap="none" strike="noStrike">
              <a:solidFill>
                <a:srgbClr val="96B51A"/>
              </a:solidFill>
              <a:latin typeface="Raleway"/>
              <a:ea typeface="Raleway"/>
              <a:cs typeface="Raleway"/>
              <a:sym typeface="Raleway"/>
            </a:endParaRPr>
          </a:p>
        </p:txBody>
      </p:sp>
      <p:cxnSp>
        <p:nvCxnSpPr>
          <p:cNvPr id="299" name="Google Shape;299;p46"/>
          <p:cNvCxnSpPr/>
          <p:nvPr/>
        </p:nvCxnSpPr>
        <p:spPr>
          <a:xfrm>
            <a:off x="506533" y="695699"/>
            <a:ext cx="548400" cy="4200"/>
          </a:xfrm>
          <a:prstGeom prst="straightConnector1">
            <a:avLst/>
          </a:prstGeom>
          <a:noFill/>
          <a:ln cap="flat" cmpd="sng" w="38100">
            <a:solidFill>
              <a:srgbClr val="B4CC33"/>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p:nvPr/>
        </p:nvSpPr>
        <p:spPr>
          <a:xfrm>
            <a:off x="0" y="0"/>
            <a:ext cx="9156600" cy="35493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ruler.png" id="305" name="Google Shape;305;p47"/>
          <p:cNvPicPr preferRelativeResize="0"/>
          <p:nvPr/>
        </p:nvPicPr>
        <p:blipFill>
          <a:blip r:embed="rId3">
            <a:alphaModFix/>
          </a:blip>
          <a:stretch>
            <a:fillRect/>
          </a:stretch>
        </p:blipFill>
        <p:spPr>
          <a:xfrm>
            <a:off x="7085" y="3548250"/>
            <a:ext cx="9144000" cy="219075"/>
          </a:xfrm>
          <a:prstGeom prst="rect">
            <a:avLst/>
          </a:prstGeom>
          <a:noFill/>
          <a:ln>
            <a:noFill/>
          </a:ln>
        </p:spPr>
      </p:pic>
      <p:sp>
        <p:nvSpPr>
          <p:cNvPr id="306" name="Google Shape;306;p47"/>
          <p:cNvSpPr txBox="1"/>
          <p:nvPr/>
        </p:nvSpPr>
        <p:spPr>
          <a:xfrm>
            <a:off x="2622900" y="909300"/>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BOOTCAMP - UI - ReactJs</a:t>
            </a:r>
            <a:endParaRPr b="1" sz="2400">
              <a:solidFill>
                <a:schemeClr val="lt1"/>
              </a:solidFill>
              <a:latin typeface="Roboto Condensed"/>
              <a:ea typeface="Roboto Condensed"/>
              <a:cs typeface="Roboto Condensed"/>
              <a:sym typeface="Roboto Condensed"/>
            </a:endParaRPr>
          </a:p>
        </p:txBody>
      </p:sp>
      <p:cxnSp>
        <p:nvCxnSpPr>
          <p:cNvPr id="307" name="Google Shape;307;p47"/>
          <p:cNvCxnSpPr>
            <a:stCxn id="308" idx="0"/>
            <a:endCxn id="308" idx="0"/>
          </p:cNvCxnSpPr>
          <p:nvPr/>
        </p:nvCxnSpPr>
        <p:spPr>
          <a:xfrm>
            <a:off x="2622900" y="1533325"/>
            <a:ext cx="3910800" cy="12300"/>
          </a:xfrm>
          <a:prstGeom prst="straightConnector1">
            <a:avLst/>
          </a:prstGeom>
          <a:noFill/>
          <a:ln cap="flat" cmpd="sng" w="19050">
            <a:solidFill>
              <a:schemeClr val="lt1"/>
            </a:solidFill>
            <a:prstDash val="solid"/>
            <a:round/>
            <a:headEnd len="med" w="med" type="none"/>
            <a:tailEnd len="med" w="med" type="none"/>
          </a:ln>
        </p:spPr>
      </p:cxnSp>
      <p:sp>
        <p:nvSpPr>
          <p:cNvPr id="309" name="Google Shape;309;p47"/>
          <p:cNvSpPr txBox="1"/>
          <p:nvPr/>
        </p:nvSpPr>
        <p:spPr>
          <a:xfrm>
            <a:off x="2622900" y="1533325"/>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Roboto Condensed"/>
                <a:ea typeface="Roboto Condensed"/>
                <a:cs typeface="Roboto Condensed"/>
                <a:sym typeface="Roboto Condensed"/>
              </a:rPr>
              <a:t>Resistencia </a:t>
            </a:r>
            <a:endParaRPr b="1" sz="30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pic>
        <p:nvPicPr>
          <p:cNvPr id="310" name="Google Shape;310;p47"/>
          <p:cNvPicPr preferRelativeResize="0"/>
          <p:nvPr/>
        </p:nvPicPr>
        <p:blipFill>
          <a:blip r:embed="rId4">
            <a:alphaModFix/>
          </a:blip>
          <a:stretch>
            <a:fillRect/>
          </a:stretch>
        </p:blipFill>
        <p:spPr>
          <a:xfrm>
            <a:off x="5848350" y="4114800"/>
            <a:ext cx="3295650" cy="102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cxnSp>
        <p:nvCxnSpPr>
          <p:cNvPr id="315" name="Google Shape;315;p48"/>
          <p:cNvCxnSpPr>
            <a:endCxn id="316" idx="0"/>
          </p:cNvCxnSpPr>
          <p:nvPr/>
        </p:nvCxnSpPr>
        <p:spPr>
          <a:xfrm flipH="1" rot="10800000">
            <a:off x="176125" y="587750"/>
            <a:ext cx="8781300" cy="6000"/>
          </a:xfrm>
          <a:prstGeom prst="straightConnector1">
            <a:avLst/>
          </a:prstGeom>
          <a:noFill/>
          <a:ln cap="flat" cmpd="sng" w="9525">
            <a:solidFill>
              <a:srgbClr val="CCCCCC"/>
            </a:solidFill>
            <a:prstDash val="solid"/>
            <a:round/>
            <a:headEnd len="sm" w="sm" type="none"/>
            <a:tailEnd len="sm" w="sm" type="none"/>
          </a:ln>
        </p:spPr>
      </p:cxnSp>
      <p:sp>
        <p:nvSpPr>
          <p:cNvPr id="317" name="Google Shape;317;p48"/>
          <p:cNvSpPr txBox="1"/>
          <p:nvPr/>
        </p:nvSpPr>
        <p:spPr>
          <a:xfrm>
            <a:off x="544456" y="140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Food for Thought</a:t>
            </a:r>
            <a:endParaRPr sz="2400">
              <a:solidFill>
                <a:srgbClr val="666666"/>
              </a:solidFill>
            </a:endParaRPr>
          </a:p>
        </p:txBody>
      </p:sp>
      <p:pic>
        <p:nvPicPr>
          <p:cNvPr id="318" name="Google Shape;318;p48"/>
          <p:cNvPicPr preferRelativeResize="0"/>
          <p:nvPr/>
        </p:nvPicPr>
        <p:blipFill>
          <a:blip r:embed="rId3">
            <a:alphaModFix/>
          </a:blip>
          <a:stretch>
            <a:fillRect/>
          </a:stretch>
        </p:blipFill>
        <p:spPr>
          <a:xfrm>
            <a:off x="176127" y="139873"/>
            <a:ext cx="378475" cy="398925"/>
          </a:xfrm>
          <a:prstGeom prst="rect">
            <a:avLst/>
          </a:prstGeom>
          <a:noFill/>
          <a:ln>
            <a:noFill/>
          </a:ln>
        </p:spPr>
      </p:pic>
      <p:sp>
        <p:nvSpPr>
          <p:cNvPr id="319" name="Google Shape;319;p48"/>
          <p:cNvSpPr txBox="1"/>
          <p:nvPr/>
        </p:nvSpPr>
        <p:spPr>
          <a:xfrm>
            <a:off x="544450" y="1028425"/>
            <a:ext cx="7946100" cy="167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solidFill>
                  <a:srgbClr val="434343"/>
                </a:solidFill>
                <a:latin typeface="Roboto Condensed"/>
                <a:ea typeface="Roboto Condensed"/>
                <a:cs typeface="Roboto Condensed"/>
                <a:sym typeface="Roboto Condensed"/>
              </a:rPr>
              <a:t>"...The technology companies are right. What the anti-immigration people don't understand is that there is a huge variation in ability between competent programmers and exceptional ones, and while you can train people to be competent, you can't train them to be exceptional. Exceptional programmers have an aptitude for and interest in programming that is not merely the product of training..."</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r">
              <a:lnSpc>
                <a:spcPct val="150000"/>
              </a:lnSpc>
              <a:spcBef>
                <a:spcPts val="0"/>
              </a:spcBef>
              <a:spcAft>
                <a:spcPts val="0"/>
              </a:spcAft>
              <a:buNone/>
            </a:pPr>
            <a:r>
              <a:rPr lang="en-US">
                <a:solidFill>
                  <a:srgbClr val="434343"/>
                </a:solidFill>
                <a:latin typeface="Roboto Condensed"/>
                <a:ea typeface="Roboto Condensed"/>
                <a:cs typeface="Roboto Condensed"/>
                <a:sym typeface="Roboto Condensed"/>
              </a:rPr>
              <a:t>Taken from: </a:t>
            </a:r>
            <a:r>
              <a:rPr lang="en-US" sz="1000" u="sng">
                <a:solidFill>
                  <a:srgbClr val="1155CC"/>
                </a:solidFill>
                <a:highlight>
                  <a:srgbClr val="FFFFFF"/>
                </a:highlight>
                <a:hlinkClick r:id="rId4"/>
              </a:rPr>
              <a:t>http://paulgraham.com/95.html</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rgbClr val="434343"/>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sz="1000">
              <a:solidFill>
                <a:srgbClr val="222222"/>
              </a:solidFill>
              <a:highlight>
                <a:srgbClr val="FFFFFF"/>
              </a:highlight>
            </a:endParaRPr>
          </a:p>
          <a:p>
            <a:pPr indent="0" lvl="0" marL="0" rtl="0" algn="l">
              <a:lnSpc>
                <a:spcPct val="150000"/>
              </a:lnSpc>
              <a:spcBef>
                <a:spcPts val="0"/>
              </a:spcBef>
              <a:spcAft>
                <a:spcPts val="0"/>
              </a:spcAft>
              <a:buNone/>
            </a:pPr>
            <a:r>
              <a:t/>
            </a:r>
            <a:endParaRPr sz="1000">
              <a:solidFill>
                <a:srgbClr val="222222"/>
              </a:solidFill>
              <a:highlight>
                <a:srgbClr val="FFFFFF"/>
              </a:highlight>
            </a:endParaRPr>
          </a:p>
          <a:p>
            <a:pPr indent="0" lvl="0" marL="0" rtl="0" algn="l">
              <a:lnSpc>
                <a:spcPct val="150000"/>
              </a:lnSpc>
              <a:spcBef>
                <a:spcPts val="0"/>
              </a:spcBef>
              <a:spcAft>
                <a:spcPts val="0"/>
              </a:spcAft>
              <a:buNone/>
            </a:pPr>
            <a:r>
              <a:t/>
            </a:r>
            <a:endParaRPr sz="1000">
              <a:solidFill>
                <a:srgbClr val="222222"/>
              </a:solidFill>
              <a:highlight>
                <a:srgbClr val="FFFFFF"/>
              </a:highlight>
            </a:endParaRPr>
          </a:p>
          <a:p>
            <a:pPr indent="0" lvl="0" marL="0" rtl="0" algn="l">
              <a:lnSpc>
                <a:spcPct val="150000"/>
              </a:lnSpc>
              <a:spcBef>
                <a:spcPts val="0"/>
              </a:spcBef>
              <a:spcAft>
                <a:spcPts val="0"/>
              </a:spcAft>
              <a:buNone/>
            </a:pPr>
            <a:r>
              <a:t/>
            </a:r>
            <a:endParaRPr sz="1000">
              <a:solidFill>
                <a:srgbClr val="222222"/>
              </a:solidFill>
              <a:highlight>
                <a:srgbClr val="FFFFFF"/>
              </a:highlight>
            </a:endParaRPr>
          </a:p>
          <a:p>
            <a:pPr indent="0" lvl="0" marL="0" rtl="0" algn="l">
              <a:lnSpc>
                <a:spcPct val="150000"/>
              </a:lnSpc>
              <a:spcBef>
                <a:spcPts val="0"/>
              </a:spcBef>
              <a:spcAft>
                <a:spcPts val="0"/>
              </a:spcAft>
              <a:buNone/>
            </a:pPr>
            <a:r>
              <a:t/>
            </a:r>
            <a:endParaRPr sz="1000">
              <a:solidFill>
                <a:srgbClr val="222222"/>
              </a:solidFill>
              <a:highlight>
                <a:srgbClr val="FFFFFF"/>
              </a:highlight>
            </a:endParaRPr>
          </a:p>
          <a:p>
            <a:pPr indent="0" lvl="0" marL="0" rtl="0" algn="l">
              <a:lnSpc>
                <a:spcPct val="150000"/>
              </a:lnSpc>
              <a:spcBef>
                <a:spcPts val="0"/>
              </a:spcBef>
              <a:spcAft>
                <a:spcPts val="0"/>
              </a:spcAft>
              <a:buNone/>
            </a:pPr>
            <a:r>
              <a:t/>
            </a:r>
            <a:endParaRPr sz="1000">
              <a:solidFill>
                <a:srgbClr val="222222"/>
              </a:solidFill>
              <a:highlight>
                <a:srgbClr val="FFFFFF"/>
              </a:highlight>
            </a:endParaRPr>
          </a:p>
          <a:p>
            <a:pPr indent="0" lvl="0" marL="0" rtl="0" algn="l">
              <a:lnSpc>
                <a:spcPct val="150000"/>
              </a:lnSpc>
              <a:spcBef>
                <a:spcPts val="0"/>
              </a:spcBef>
              <a:spcAft>
                <a:spcPts val="0"/>
              </a:spcAft>
              <a:buNone/>
            </a:pPr>
            <a:r>
              <a:t/>
            </a:r>
            <a:endParaRPr sz="1000">
              <a:solidFill>
                <a:srgbClr val="222222"/>
              </a:solidFill>
              <a:highlight>
                <a:srgbClr val="FFFFFF"/>
              </a:highlight>
            </a:endParaRPr>
          </a:p>
        </p:txBody>
      </p:sp>
      <p:pic>
        <p:nvPicPr>
          <p:cNvPr id="320" name="Google Shape;320;p48"/>
          <p:cNvPicPr preferRelativeResize="0"/>
          <p:nvPr/>
        </p:nvPicPr>
        <p:blipFill>
          <a:blip r:embed="rId5">
            <a:alphaModFix/>
          </a:blip>
          <a:stretch>
            <a:fillRect/>
          </a:stretch>
        </p:blipFill>
        <p:spPr>
          <a:xfrm>
            <a:off x="5848350" y="14000"/>
            <a:ext cx="3295650" cy="102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cxnSp>
        <p:nvCxnSpPr>
          <p:cNvPr id="325" name="Google Shape;325;p49"/>
          <p:cNvCxnSpPr>
            <a:endCxn id="308" idx="0"/>
          </p:cNvCxnSpPr>
          <p:nvPr/>
        </p:nvCxnSpPr>
        <p:spPr>
          <a:xfrm flipH="1" rot="10800000">
            <a:off x="176125" y="587750"/>
            <a:ext cx="8781300" cy="6000"/>
          </a:xfrm>
          <a:prstGeom prst="straightConnector1">
            <a:avLst/>
          </a:prstGeom>
          <a:noFill/>
          <a:ln cap="flat" cmpd="sng" w="9525">
            <a:solidFill>
              <a:srgbClr val="CCCCCC"/>
            </a:solidFill>
            <a:prstDash val="solid"/>
            <a:round/>
            <a:headEnd len="sm" w="sm" type="none"/>
            <a:tailEnd len="sm" w="sm" type="none"/>
          </a:ln>
        </p:spPr>
      </p:cxnSp>
      <p:sp>
        <p:nvSpPr>
          <p:cNvPr id="326" name="Google Shape;326;p49"/>
          <p:cNvSpPr txBox="1"/>
          <p:nvPr/>
        </p:nvSpPr>
        <p:spPr>
          <a:xfrm>
            <a:off x="544456" y="140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Intro</a:t>
            </a:r>
            <a:endParaRPr sz="2400">
              <a:solidFill>
                <a:srgbClr val="666666"/>
              </a:solidFill>
            </a:endParaRPr>
          </a:p>
        </p:txBody>
      </p:sp>
      <p:pic>
        <p:nvPicPr>
          <p:cNvPr id="327" name="Google Shape;327;p49"/>
          <p:cNvPicPr preferRelativeResize="0"/>
          <p:nvPr/>
        </p:nvPicPr>
        <p:blipFill>
          <a:blip r:embed="rId3">
            <a:alphaModFix/>
          </a:blip>
          <a:stretch>
            <a:fillRect/>
          </a:stretch>
        </p:blipFill>
        <p:spPr>
          <a:xfrm>
            <a:off x="176127" y="139873"/>
            <a:ext cx="378475" cy="398925"/>
          </a:xfrm>
          <a:prstGeom prst="rect">
            <a:avLst/>
          </a:prstGeom>
          <a:noFill/>
          <a:ln>
            <a:noFill/>
          </a:ln>
        </p:spPr>
      </p:pic>
      <p:sp>
        <p:nvSpPr>
          <p:cNvPr id="328" name="Google Shape;328;p49"/>
          <p:cNvSpPr txBox="1"/>
          <p:nvPr/>
        </p:nvSpPr>
        <p:spPr>
          <a:xfrm>
            <a:off x="544450" y="1028425"/>
            <a:ext cx="4125000" cy="216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400">
                <a:solidFill>
                  <a:srgbClr val="434343"/>
                </a:solidFill>
                <a:latin typeface="Roboto Condensed"/>
                <a:ea typeface="Roboto Condensed"/>
                <a:cs typeface="Roboto Condensed"/>
                <a:sym typeface="Roboto Condensed"/>
              </a:rPr>
              <a:t>Bootcamp</a:t>
            </a:r>
            <a:endParaRPr b="1" sz="2400">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Historia Globant Resistencia</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¿Qué es un Bootcamp?</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¿Quiénes participan?</a:t>
            </a:r>
            <a:endParaRPr>
              <a:solidFill>
                <a:srgbClr val="434343"/>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434343"/>
              </a:buClr>
              <a:buSzPts val="1400"/>
              <a:buFont typeface="Roboto Condensed"/>
              <a:buChar char="●"/>
            </a:pPr>
            <a:r>
              <a:rPr lang="en-US">
                <a:solidFill>
                  <a:srgbClr val="434343"/>
                </a:solidFill>
                <a:latin typeface="Roboto Condensed"/>
                <a:ea typeface="Roboto Condensed"/>
                <a:cs typeface="Roboto Condensed"/>
                <a:sym typeface="Roboto Condensed"/>
              </a:rPr>
              <a:t>¿Qué objetivos tiene?</a:t>
            </a:r>
            <a:endParaRPr>
              <a:solidFill>
                <a:srgbClr val="434343"/>
              </a:solidFill>
              <a:latin typeface="Roboto Condensed"/>
              <a:ea typeface="Roboto Condensed"/>
              <a:cs typeface="Roboto Condensed"/>
              <a:sym typeface="Roboto Condensed"/>
            </a:endParaRPr>
          </a:p>
        </p:txBody>
      </p:sp>
      <p:pic>
        <p:nvPicPr>
          <p:cNvPr id="329" name="Google Shape;329;p49"/>
          <p:cNvPicPr preferRelativeResize="0"/>
          <p:nvPr/>
        </p:nvPicPr>
        <p:blipFill>
          <a:blip r:embed="rId4">
            <a:alphaModFix/>
          </a:blip>
          <a:stretch>
            <a:fillRect/>
          </a:stretch>
        </p:blipFill>
        <p:spPr>
          <a:xfrm>
            <a:off x="5848350" y="14000"/>
            <a:ext cx="3295650"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0"/>
          <p:cNvSpPr txBox="1"/>
          <p:nvPr/>
        </p:nvSpPr>
        <p:spPr>
          <a:xfrm>
            <a:off x="2622900" y="909300"/>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Thomas Cook</a:t>
            </a:r>
            <a:endParaRPr b="1" sz="2400">
              <a:solidFill>
                <a:schemeClr val="lt1"/>
              </a:solidFill>
              <a:latin typeface="Roboto Condensed"/>
              <a:ea typeface="Roboto Condensed"/>
              <a:cs typeface="Roboto Condensed"/>
              <a:sym typeface="Roboto Condensed"/>
            </a:endParaRPr>
          </a:p>
        </p:txBody>
      </p:sp>
      <p:cxnSp>
        <p:nvCxnSpPr>
          <p:cNvPr id="335" name="Google Shape;335;p50"/>
          <p:cNvCxnSpPr>
            <a:stCxn id="336" idx="0"/>
            <a:endCxn id="336" idx="0"/>
          </p:cNvCxnSpPr>
          <p:nvPr/>
        </p:nvCxnSpPr>
        <p:spPr>
          <a:xfrm>
            <a:off x="2622900" y="1533325"/>
            <a:ext cx="3910800" cy="12300"/>
          </a:xfrm>
          <a:prstGeom prst="straightConnector1">
            <a:avLst/>
          </a:prstGeom>
          <a:noFill/>
          <a:ln cap="flat" cmpd="sng" w="19050">
            <a:solidFill>
              <a:schemeClr val="lt1"/>
            </a:solidFill>
            <a:prstDash val="solid"/>
            <a:round/>
            <a:headEnd len="med" w="med" type="none"/>
            <a:tailEnd len="med" w="med" type="none"/>
          </a:ln>
        </p:spPr>
      </p:cxnSp>
      <p:sp>
        <p:nvSpPr>
          <p:cNvPr id="337" name="Google Shape;337;p50"/>
          <p:cNvSpPr txBox="1"/>
          <p:nvPr/>
        </p:nvSpPr>
        <p:spPr>
          <a:xfrm>
            <a:off x="2622900" y="1533325"/>
            <a:ext cx="3910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Roboto Condensed"/>
                <a:ea typeface="Roboto Condensed"/>
                <a:cs typeface="Roboto Condensed"/>
                <a:sym typeface="Roboto Condensed"/>
              </a:rPr>
              <a:t>Companion App</a:t>
            </a:r>
            <a:endParaRPr b="1" sz="3000">
              <a:solidFill>
                <a:schemeClr val="lt1"/>
              </a:solidFill>
              <a:latin typeface="Roboto Condensed"/>
              <a:ea typeface="Roboto Condensed"/>
              <a:cs typeface="Roboto Condensed"/>
              <a:sym typeface="Roboto Condensed"/>
            </a:endParaRPr>
          </a:p>
        </p:txBody>
      </p:sp>
      <p:sp>
        <p:nvSpPr>
          <p:cNvPr id="338" name="Google Shape;338;p50"/>
          <p:cNvSpPr/>
          <p:nvPr/>
        </p:nvSpPr>
        <p:spPr>
          <a:xfrm>
            <a:off x="3789450" y="2755859"/>
            <a:ext cx="1577700" cy="329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txBox="1"/>
          <p:nvPr/>
        </p:nvSpPr>
        <p:spPr>
          <a:xfrm>
            <a:off x="4072950" y="2731400"/>
            <a:ext cx="1133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lt1"/>
                </a:solidFill>
                <a:latin typeface="Trebuchet MS"/>
                <a:ea typeface="Trebuchet MS"/>
                <a:cs typeface="Trebuchet MS"/>
                <a:sym typeface="Trebuchet MS"/>
              </a:rPr>
              <a:t>August 2013</a:t>
            </a:r>
            <a:endParaRPr b="1" sz="1200">
              <a:solidFill>
                <a:schemeClr val="lt1"/>
              </a:solidFill>
              <a:latin typeface="Trebuchet MS"/>
              <a:ea typeface="Trebuchet MS"/>
              <a:cs typeface="Trebuchet MS"/>
              <a:sym typeface="Trebuchet MS"/>
            </a:endParaRPr>
          </a:p>
        </p:txBody>
      </p:sp>
      <p:cxnSp>
        <p:nvCxnSpPr>
          <p:cNvPr id="340" name="Google Shape;340;p50"/>
          <p:cNvCxnSpPr/>
          <p:nvPr/>
        </p:nvCxnSpPr>
        <p:spPr>
          <a:xfrm flipH="1" rot="10800000">
            <a:off x="176125" y="2721350"/>
            <a:ext cx="8781300" cy="6000"/>
          </a:xfrm>
          <a:prstGeom prst="straightConnector1">
            <a:avLst/>
          </a:prstGeom>
          <a:noFill/>
          <a:ln cap="flat" cmpd="sng" w="9525">
            <a:solidFill>
              <a:srgbClr val="CCCCCC"/>
            </a:solidFill>
            <a:prstDash val="solid"/>
            <a:round/>
            <a:headEnd len="sm" w="sm" type="none"/>
            <a:tailEnd len="sm" w="sm" type="none"/>
          </a:ln>
        </p:spPr>
      </p:cxnSp>
      <p:sp>
        <p:nvSpPr>
          <p:cNvPr id="341" name="Google Shape;341;p50"/>
          <p:cNvSpPr txBox="1"/>
          <p:nvPr/>
        </p:nvSpPr>
        <p:spPr>
          <a:xfrm>
            <a:off x="544456" y="2147603"/>
            <a:ext cx="5502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latin typeface="Roboto Condensed"/>
                <a:ea typeface="Roboto Condensed"/>
                <a:cs typeface="Roboto Condensed"/>
                <a:sym typeface="Roboto Condensed"/>
              </a:rPr>
              <a:t>Tutores</a:t>
            </a:r>
            <a:endParaRPr sz="2400">
              <a:solidFill>
                <a:srgbClr val="666666"/>
              </a:solidFill>
            </a:endParaRPr>
          </a:p>
        </p:txBody>
      </p:sp>
      <p:pic>
        <p:nvPicPr>
          <p:cNvPr id="342" name="Google Shape;342;p50"/>
          <p:cNvPicPr preferRelativeResize="0"/>
          <p:nvPr/>
        </p:nvPicPr>
        <p:blipFill>
          <a:blip r:embed="rId3">
            <a:alphaModFix/>
          </a:blip>
          <a:stretch>
            <a:fillRect/>
          </a:stretch>
        </p:blipFill>
        <p:spPr>
          <a:xfrm>
            <a:off x="176127" y="2273473"/>
            <a:ext cx="378475" cy="398925"/>
          </a:xfrm>
          <a:prstGeom prst="rect">
            <a:avLst/>
          </a:prstGeom>
          <a:noFill/>
          <a:ln>
            <a:noFill/>
          </a:ln>
        </p:spPr>
      </p:pic>
      <p:pic>
        <p:nvPicPr>
          <p:cNvPr id="343" name="Google Shape;343;p50"/>
          <p:cNvPicPr preferRelativeResize="0"/>
          <p:nvPr/>
        </p:nvPicPr>
        <p:blipFill>
          <a:blip r:embed="rId4">
            <a:alphaModFix/>
          </a:blip>
          <a:stretch>
            <a:fillRect/>
          </a:stretch>
        </p:blipFill>
        <p:spPr>
          <a:xfrm>
            <a:off x="5848350" y="14000"/>
            <a:ext cx="3295650" cy="102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light-2">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